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  <p:sldMasterId id="2147483663" r:id="rId2"/>
    <p:sldMasterId id="2147483678" r:id="rId3"/>
  </p:sldMasterIdLst>
  <p:notesMasterIdLst>
    <p:notesMasterId r:id="rId35"/>
  </p:notesMasterIdLst>
  <p:handoutMasterIdLst>
    <p:handoutMasterId r:id="rId36"/>
  </p:handoutMasterIdLst>
  <p:sldIdLst>
    <p:sldId id="259" r:id="rId4"/>
    <p:sldId id="462" r:id="rId5"/>
    <p:sldId id="460" r:id="rId6"/>
    <p:sldId id="377" r:id="rId7"/>
    <p:sldId id="385" r:id="rId8"/>
    <p:sldId id="387" r:id="rId9"/>
    <p:sldId id="388" r:id="rId10"/>
    <p:sldId id="469" r:id="rId11"/>
    <p:sldId id="435" r:id="rId12"/>
    <p:sldId id="470" r:id="rId13"/>
    <p:sldId id="444" r:id="rId14"/>
    <p:sldId id="445" r:id="rId15"/>
    <p:sldId id="447" r:id="rId16"/>
    <p:sldId id="449" r:id="rId17"/>
    <p:sldId id="453" r:id="rId18"/>
    <p:sldId id="451" r:id="rId19"/>
    <p:sldId id="452" r:id="rId20"/>
    <p:sldId id="454" r:id="rId21"/>
    <p:sldId id="456" r:id="rId22"/>
    <p:sldId id="457" r:id="rId23"/>
    <p:sldId id="428" r:id="rId24"/>
    <p:sldId id="471" r:id="rId25"/>
    <p:sldId id="458" r:id="rId26"/>
    <p:sldId id="429" r:id="rId27"/>
    <p:sldId id="430" r:id="rId28"/>
    <p:sldId id="403" r:id="rId29"/>
    <p:sldId id="459" r:id="rId30"/>
    <p:sldId id="432" r:id="rId31"/>
    <p:sldId id="474" r:id="rId32"/>
    <p:sldId id="472" r:id="rId33"/>
    <p:sldId id="475" r:id="rId3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96">
          <p15:clr>
            <a:srgbClr val="A4A3A4"/>
          </p15:clr>
        </p15:guide>
        <p15:guide id="4" pos="339">
          <p15:clr>
            <a:srgbClr val="A4A3A4"/>
          </p15:clr>
        </p15:guide>
        <p15:guide id="5" orient="horz" pos="3337">
          <p15:clr>
            <a:srgbClr val="A4A3A4"/>
          </p15:clr>
        </p15:guide>
        <p15:guide id="6" orient="horz" pos="1862">
          <p15:clr>
            <a:srgbClr val="A4A3A4"/>
          </p15:clr>
        </p15:guide>
        <p15:guide id="7" pos="969">
          <p15:clr>
            <a:srgbClr val="A4A3A4"/>
          </p15:clr>
        </p15:guide>
        <p15:guide id="8" pos="2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8060A"/>
    <a:srgbClr val="6608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9" autoAdjust="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936" y="96"/>
      </p:cViewPr>
      <p:guideLst>
        <p:guide orient="horz" pos="2160"/>
        <p:guide pos="2880"/>
        <p:guide orient="horz" pos="296"/>
        <p:guide pos="339"/>
        <p:guide orient="horz" pos="3337"/>
        <p:guide orient="horz" pos="1862"/>
        <p:guide pos="969"/>
        <p:guide pos="28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00A45A-143F-014E-B71C-62AB0C0F0DC5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4AD61B-90BF-8946-9859-55BD82121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90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D910E4-F747-994D-9EA6-DF0C9AC5BD76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AF7740-18BE-A14F-B18B-3ECD47F8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716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7740-18BE-A14F-B18B-3ECD47F85DDF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8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7740-18BE-A14F-B18B-3ECD47F85D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59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7740-18BE-A14F-B18B-3ECD47F85D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48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7740-18BE-A14F-B18B-3ECD47F85D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9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7740-18BE-A14F-B18B-3ECD47F85DD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70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7740-18BE-A14F-B18B-3ECD47F85DD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6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541102" y="1161552"/>
            <a:ext cx="7666788" cy="5696447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647825" y="277091"/>
            <a:ext cx="7380288" cy="738909"/>
          </a:xfrm>
        </p:spPr>
        <p:txBody>
          <a:bodyPr/>
          <a:lstStyle>
            <a:lvl1pPr>
              <a:defRPr>
                <a:latin typeface="BentonSans Black"/>
                <a:cs typeface="BentonSans Blac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21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59442"/>
            <a:ext cx="3008313" cy="45667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31533" y="6297083"/>
            <a:ext cx="4080934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6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109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31533" y="6297083"/>
            <a:ext cx="4080934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86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541102" y="1161552"/>
            <a:ext cx="7666788" cy="5696447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647825" y="277091"/>
            <a:ext cx="7380288" cy="738909"/>
          </a:xfrm>
        </p:spPr>
        <p:txBody>
          <a:bodyPr/>
          <a:lstStyle>
            <a:lvl1pPr>
              <a:defRPr>
                <a:latin typeface="BentonSans Black"/>
                <a:cs typeface="BentonSans Blac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8389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206570" y="2461549"/>
            <a:ext cx="4711159" cy="1386230"/>
          </a:xfrm>
          <a:prstGeom prst="rect">
            <a:avLst/>
          </a:prstGeom>
        </p:spPr>
        <p:txBody>
          <a:bodyPr lIns="76746" tIns="38373" rIns="76746" bIns="38373"/>
          <a:lstStyle>
            <a:lvl1pPr>
              <a:defRPr sz="3400" spc="-126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791810" y="0"/>
            <a:ext cx="1870675" cy="6858000"/>
          </a:xfrm>
          <a:prstGeom prst="rect">
            <a:avLst/>
          </a:prstGeom>
          <a:solidFill>
            <a:srgbClr val="5E0A0F"/>
          </a:solidFill>
          <a:ln>
            <a:solidFill>
              <a:srgbClr val="5E0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46" tIns="38373" rIns="76746" bIns="38373" rtlCol="0" anchor="ctr"/>
          <a:lstStyle/>
          <a:p>
            <a:pPr algn="ctr" defTabSz="914140"/>
            <a:endParaRPr kumimoji="1" lang="en-GB">
              <a:solidFill>
                <a:prstClr val="white"/>
              </a:solidFill>
              <a:latin typeface="SST"/>
              <a:ea typeface="SST Japanese Pro Regular"/>
            </a:endParaRPr>
          </a:p>
        </p:txBody>
      </p:sp>
      <p:pic>
        <p:nvPicPr>
          <p:cNvPr id="15" name="図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48" y="6238070"/>
            <a:ext cx="863101" cy="287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660" y="499948"/>
            <a:ext cx="1434600" cy="79050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206570" y="4098859"/>
            <a:ext cx="4715966" cy="535137"/>
          </a:xfrm>
          <a:prstGeom prst="rect">
            <a:avLst/>
          </a:prstGeom>
        </p:spPr>
        <p:txBody>
          <a:bodyPr lIns="76746" tIns="38373" rIns="76746" bIns="38373"/>
          <a:lstStyle>
            <a:lvl1pPr marL="0" indent="0">
              <a:buNone/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 smtClean="0"/>
              <a:t>&lt;Presenter/Data&gt;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543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6447689"/>
            <a:ext cx="9144001" cy="410311"/>
          </a:xfrm>
          <a:prstGeom prst="rect">
            <a:avLst/>
          </a:prstGeom>
          <a:solidFill>
            <a:srgbClr val="5E0A0F"/>
          </a:solidFill>
          <a:ln>
            <a:solidFill>
              <a:srgbClr val="5E0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46" tIns="38373" rIns="76746" bIns="38373" rtlCol="0" anchor="ctr"/>
          <a:lstStyle/>
          <a:p>
            <a:pPr algn="ctr" defTabSz="914140"/>
            <a:endParaRPr kumimoji="1" lang="en-GB">
              <a:solidFill>
                <a:prstClr val="white"/>
              </a:solidFill>
              <a:latin typeface="SST"/>
              <a:ea typeface="SST Japanese Pro Regular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39" y="6513507"/>
            <a:ext cx="909019" cy="32392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02104" y="1175385"/>
            <a:ext cx="8530277" cy="5067215"/>
          </a:xfrm>
          <a:prstGeom prst="rect">
            <a:avLst/>
          </a:prstGeom>
        </p:spPr>
        <p:txBody>
          <a:bodyPr lIns="76746" tIns="38373" rIns="76746" bIns="38373"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スライド番号プレースホルダー 4"/>
          <p:cNvSpPr txBox="1">
            <a:spLocks/>
          </p:cNvSpPr>
          <p:nvPr userDrawn="1"/>
        </p:nvSpPr>
        <p:spPr>
          <a:xfrm>
            <a:off x="8473425" y="6549629"/>
            <a:ext cx="431550" cy="19710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ja-JP" sz="800" b="1" dirty="0" smtClean="0">
                <a:solidFill>
                  <a:prstClr val="white"/>
                </a:solidFill>
                <a:latin typeface="Arial" panose="020B0604020202020204" pitchFamily="34" charset="0"/>
                <a:ea typeface="SST Japanese Pro Regular"/>
                <a:cs typeface="Arial" panose="020B0604020202020204" pitchFamily="34" charset="0"/>
              </a:rPr>
              <a:t>Page </a:t>
            </a:r>
            <a:fld id="{E8DCCDAA-6D69-46E7-B759-71F91EA5148B}" type="slidenum">
              <a:rPr lang="ja-JP" altLang="en-US" sz="800" b="1" smtClean="0">
                <a:solidFill>
                  <a:prstClr val="white"/>
                </a:solidFill>
                <a:latin typeface="Arial" panose="020B0604020202020204" pitchFamily="34" charset="0"/>
                <a:ea typeface="SST Japanese Pro Regular"/>
                <a:cs typeface="Arial" panose="020B0604020202020204" pitchFamily="34" charset="0"/>
              </a:rPr>
              <a:pPr/>
              <a:t>‹#›</a:t>
            </a:fld>
            <a:endParaRPr lang="ja-JP" altLang="en-US" sz="800" b="1" dirty="0">
              <a:solidFill>
                <a:prstClr val="white"/>
              </a:solidFill>
              <a:latin typeface="Arial" panose="020B0604020202020204" pitchFamily="34" charset="0"/>
              <a:ea typeface="SST Japanese Pro Regular"/>
              <a:cs typeface="Arial" panose="020B0604020202020204" pitchFamily="34" charset="0"/>
            </a:endParaRPr>
          </a:p>
        </p:txBody>
      </p:sp>
      <p:sp>
        <p:nvSpPr>
          <p:cNvPr id="8" name="フッター プレースホルダー 3"/>
          <p:cNvSpPr txBox="1">
            <a:spLocks/>
          </p:cNvSpPr>
          <p:nvPr userDrawn="1"/>
        </p:nvSpPr>
        <p:spPr>
          <a:xfrm>
            <a:off x="1219150" y="6540205"/>
            <a:ext cx="3398460" cy="215950"/>
          </a:xfrm>
          <a:prstGeom prst="rect">
            <a:avLst/>
          </a:prstGeom>
        </p:spPr>
        <p:txBody>
          <a:bodyPr wrap="square" lIns="60421" tIns="0" rIns="60421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83673"/>
            <a:r>
              <a:rPr lang="en-US" altLang="ja-JP" sz="800" dirty="0" smtClean="0">
                <a:solidFill>
                  <a:prstClr val="white"/>
                </a:solidFill>
                <a:latin typeface="Arial" panose="020B0604020202020204" pitchFamily="34" charset="0"/>
                <a:ea typeface="SST Japanese Pro Regular" pitchFamily="34" charset="-128"/>
                <a:cs typeface="Arial" panose="020B0604020202020204" pitchFamily="34" charset="0"/>
              </a:rPr>
              <a:t>Copyright © 2015 Memnon – a Sony Company. All Rights Reserved.</a:t>
            </a:r>
            <a:endParaRPr lang="en-US" altLang="ja-JP" sz="800" dirty="0">
              <a:solidFill>
                <a:prstClr val="white"/>
              </a:solidFill>
              <a:latin typeface="Arial" panose="020B0604020202020204" pitchFamily="34" charset="0"/>
              <a:ea typeface="SST Japanese Pro Regular" pitchFamily="34" charset="-128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2105" y="349854"/>
            <a:ext cx="8530277" cy="552323"/>
          </a:xfrm>
          <a:prstGeom prst="rect">
            <a:avLst/>
          </a:prstGeom>
        </p:spPr>
        <p:txBody>
          <a:bodyPr lIns="0" tIns="38373" rIns="76746" bIns="38373"/>
          <a:lstStyle>
            <a:lvl1pPr>
              <a:defRPr sz="2400" b="0" spc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576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H="1">
            <a:off x="1078875" y="0"/>
            <a:ext cx="8065125" cy="6858000"/>
          </a:xfrm>
          <a:prstGeom prst="rect">
            <a:avLst/>
          </a:prstGeom>
          <a:solidFill>
            <a:srgbClr val="5E0A0F"/>
          </a:solidFill>
          <a:ln>
            <a:solidFill>
              <a:srgbClr val="5E0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46" tIns="38373" rIns="76746" bIns="38373" rtlCol="0" anchor="ctr"/>
          <a:lstStyle/>
          <a:p>
            <a:pPr algn="ctr" defTabSz="914140"/>
            <a:endParaRPr kumimoji="1" lang="en-GB">
              <a:solidFill>
                <a:prstClr val="white"/>
              </a:solidFill>
              <a:latin typeface="SST"/>
              <a:ea typeface="SST Japanese Pro Regular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30" y="6512396"/>
            <a:ext cx="929806" cy="284334"/>
          </a:xfrm>
          <a:prstGeom prst="rect">
            <a:avLst/>
          </a:prstGeom>
        </p:spPr>
      </p:pic>
      <p:sp>
        <p:nvSpPr>
          <p:cNvPr id="9" name="スライド番号プレースホルダー 4"/>
          <p:cNvSpPr txBox="1">
            <a:spLocks/>
          </p:cNvSpPr>
          <p:nvPr userDrawn="1"/>
        </p:nvSpPr>
        <p:spPr>
          <a:xfrm>
            <a:off x="8473425" y="6549629"/>
            <a:ext cx="431550" cy="19710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ja-JP" sz="800" b="1" dirty="0" smtClean="0">
                <a:solidFill>
                  <a:prstClr val="white"/>
                </a:solidFill>
                <a:latin typeface="Arial" panose="020B0604020202020204" pitchFamily="34" charset="0"/>
                <a:ea typeface="SST Japanese Pro Regular"/>
                <a:cs typeface="Arial" panose="020B0604020202020204" pitchFamily="34" charset="0"/>
              </a:rPr>
              <a:t>Page </a:t>
            </a:r>
            <a:fld id="{E8DCCDAA-6D69-46E7-B759-71F91EA5148B}" type="slidenum">
              <a:rPr lang="ja-JP" altLang="en-US" sz="800" b="1" smtClean="0">
                <a:solidFill>
                  <a:prstClr val="white"/>
                </a:solidFill>
                <a:latin typeface="Arial" panose="020B0604020202020204" pitchFamily="34" charset="0"/>
                <a:ea typeface="SST Japanese Pro Regular"/>
                <a:cs typeface="Arial" panose="020B0604020202020204" pitchFamily="34" charset="0"/>
              </a:rPr>
              <a:pPr/>
              <a:t>‹#›</a:t>
            </a:fld>
            <a:endParaRPr lang="ja-JP" altLang="en-US" sz="800" b="1" dirty="0">
              <a:solidFill>
                <a:prstClr val="white"/>
              </a:solidFill>
              <a:latin typeface="Arial" panose="020B0604020202020204" pitchFamily="34" charset="0"/>
              <a:ea typeface="SST Japanese Pro Regular"/>
              <a:cs typeface="Arial" panose="020B0604020202020204" pitchFamily="34" charset="0"/>
            </a:endParaRPr>
          </a:p>
        </p:txBody>
      </p:sp>
      <p:sp>
        <p:nvSpPr>
          <p:cNvPr id="12" name="フッター プレースホルダー 3"/>
          <p:cNvSpPr txBox="1">
            <a:spLocks/>
          </p:cNvSpPr>
          <p:nvPr userDrawn="1"/>
        </p:nvSpPr>
        <p:spPr>
          <a:xfrm>
            <a:off x="1219150" y="6540205"/>
            <a:ext cx="3398460" cy="215950"/>
          </a:xfrm>
          <a:prstGeom prst="rect">
            <a:avLst/>
          </a:prstGeom>
        </p:spPr>
        <p:txBody>
          <a:bodyPr wrap="square" lIns="60421" tIns="0" rIns="60421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83673"/>
            <a:r>
              <a:rPr lang="en-US" altLang="ja-JP" sz="800" dirty="0" smtClean="0">
                <a:solidFill>
                  <a:prstClr val="white"/>
                </a:solidFill>
                <a:latin typeface="Arial" panose="020B0604020202020204" pitchFamily="34" charset="0"/>
                <a:ea typeface="SST Japanese Pro Regular" pitchFamily="34" charset="-128"/>
                <a:cs typeface="Arial" panose="020B0604020202020204" pitchFamily="34" charset="0"/>
              </a:rPr>
              <a:t>Copyright © 2015 Memnon – a Sony Company. All Rights Reserved.</a:t>
            </a:r>
            <a:endParaRPr lang="en-US" altLang="ja-JP" sz="800" dirty="0">
              <a:solidFill>
                <a:prstClr val="white"/>
              </a:solidFill>
              <a:latin typeface="Arial" panose="020B0604020202020204" pitchFamily="34" charset="0"/>
              <a:ea typeface="SST Japanese Pro Regular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93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078876" cy="6858000"/>
          </a:xfrm>
          <a:prstGeom prst="rect">
            <a:avLst/>
          </a:prstGeom>
          <a:solidFill>
            <a:srgbClr val="5E0A0F"/>
          </a:solidFill>
          <a:ln>
            <a:solidFill>
              <a:srgbClr val="5E0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46" tIns="38373" rIns="76746" bIns="38373" rtlCol="0" anchor="ctr"/>
          <a:lstStyle/>
          <a:p>
            <a:pPr algn="ctr" defTabSz="914140"/>
            <a:endParaRPr kumimoji="1" lang="en-GB">
              <a:solidFill>
                <a:prstClr val="white"/>
              </a:solidFill>
              <a:latin typeface="SST"/>
              <a:ea typeface="SST Japanese Pro Regular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39" y="6447689"/>
            <a:ext cx="909019" cy="32392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252730" y="1175385"/>
            <a:ext cx="7579651" cy="5067215"/>
          </a:xfrm>
          <a:prstGeom prst="rect">
            <a:avLst/>
          </a:prstGeom>
        </p:spPr>
        <p:txBody>
          <a:bodyPr lIns="76746" tIns="38373" rIns="76746" bIns="38373"/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スライド番号プレースホルダー 4"/>
          <p:cNvSpPr txBox="1">
            <a:spLocks/>
          </p:cNvSpPr>
          <p:nvPr userDrawn="1"/>
        </p:nvSpPr>
        <p:spPr>
          <a:xfrm>
            <a:off x="8616581" y="6511101"/>
            <a:ext cx="215800" cy="19710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800" b="1" smtClean="0">
                <a:solidFill>
                  <a:prstClr val="black"/>
                </a:solidFill>
                <a:latin typeface="Calibri" panose="020F0502020204030204" pitchFamily="34" charset="0"/>
                <a:ea typeface="SST Japanese Pro Regular"/>
                <a:cs typeface="Calibri" panose="020F0502020204030204" pitchFamily="34" charset="0"/>
              </a:rPr>
              <a:pPr/>
              <a:t>‹#›</a:t>
            </a:fld>
            <a:endParaRPr lang="ja-JP" altLang="en-US" sz="800" b="1" dirty="0">
              <a:solidFill>
                <a:prstClr val="black"/>
              </a:solidFill>
              <a:latin typeface="Calibri" panose="020F0502020204030204" pitchFamily="34" charset="0"/>
              <a:ea typeface="SST Japanese Pro Regular"/>
              <a:cs typeface="Calibri" panose="020F0502020204030204" pitchFamily="34" charset="0"/>
            </a:endParaRPr>
          </a:p>
        </p:txBody>
      </p:sp>
      <p:sp>
        <p:nvSpPr>
          <p:cNvPr id="8" name="フッター プレースホルダー 3"/>
          <p:cNvSpPr txBox="1">
            <a:spLocks/>
          </p:cNvSpPr>
          <p:nvPr userDrawn="1"/>
        </p:nvSpPr>
        <p:spPr>
          <a:xfrm>
            <a:off x="1219150" y="6501677"/>
            <a:ext cx="2157752" cy="215950"/>
          </a:xfrm>
          <a:prstGeom prst="rect">
            <a:avLst/>
          </a:prstGeom>
        </p:spPr>
        <p:txBody>
          <a:bodyPr wrap="square" lIns="60421" tIns="0" rIns="60421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83673"/>
            <a:r>
              <a:rPr lang="en-US" altLang="ja-JP" sz="800" dirty="0" smtClean="0">
                <a:solidFill>
                  <a:prstClr val="black"/>
                </a:solidFill>
                <a:latin typeface="Calibri" panose="020F0502020204030204" pitchFamily="34" charset="0"/>
                <a:ea typeface="SST Japanese Pro Regular" pitchFamily="34" charset="-128"/>
                <a:cs typeface="Calibri" panose="020F0502020204030204" pitchFamily="34" charset="0"/>
              </a:rPr>
              <a:t>Copyright 2015 Memnon </a:t>
            </a:r>
            <a:r>
              <a:rPr lang="en-US" altLang="ja-JP" sz="800" dirty="0" smtClean="0">
                <a:solidFill>
                  <a:prstClr val="black"/>
                </a:solidFill>
                <a:latin typeface="Arial" panose="020B0604020202020204" pitchFamily="34" charset="0"/>
                <a:ea typeface="SST Japanese Pro Regular" pitchFamily="34" charset="-128"/>
                <a:cs typeface="Arial" panose="020B0604020202020204" pitchFamily="34" charset="0"/>
              </a:rPr>
              <a:t>– a Sony Company</a:t>
            </a:r>
            <a:endParaRPr lang="en-US" altLang="ja-JP" sz="800" dirty="0">
              <a:solidFill>
                <a:prstClr val="black"/>
              </a:solidFill>
              <a:latin typeface="Calibri" panose="020F0502020204030204" pitchFamily="34" charset="0"/>
              <a:ea typeface="SST Japanese Pro Regular" pitchFamily="34" charset="-128"/>
              <a:cs typeface="Calibri" panose="020F050202020403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52730" y="349854"/>
            <a:ext cx="7579651" cy="552323"/>
          </a:xfrm>
          <a:prstGeom prst="rect">
            <a:avLst/>
          </a:prstGeom>
        </p:spPr>
        <p:txBody>
          <a:bodyPr lIns="76746" tIns="38373" rIns="76746" bIns="38373"/>
          <a:lstStyle>
            <a:lvl1pPr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219150" y="6347079"/>
            <a:ext cx="7660021" cy="0"/>
          </a:xfrm>
          <a:prstGeom prst="line">
            <a:avLst/>
          </a:prstGeom>
          <a:ln>
            <a:solidFill>
              <a:srgbClr val="5E0A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689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Title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 userDrawn="1"/>
        </p:nvPicPr>
        <p:blipFill>
          <a:blip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674512"/>
            <a:ext cx="6720396" cy="293578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0997" y="1052270"/>
            <a:ext cx="4519525" cy="1386230"/>
          </a:xfrm>
          <a:prstGeom prst="rect">
            <a:avLst/>
          </a:prstGeom>
        </p:spPr>
        <p:txBody>
          <a:bodyPr lIns="76746" tIns="38373" rIns="76746" bIns="38373"/>
          <a:lstStyle>
            <a:lvl1pPr>
              <a:defRPr sz="3400" spc="-126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791810" y="0"/>
            <a:ext cx="1870675" cy="6858000"/>
          </a:xfrm>
          <a:prstGeom prst="rect">
            <a:avLst/>
          </a:prstGeom>
          <a:solidFill>
            <a:srgbClr val="5E0A0F"/>
          </a:solidFill>
          <a:ln>
            <a:solidFill>
              <a:srgbClr val="5E0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46" tIns="38373" rIns="76746" bIns="38373" rtlCol="0" anchor="ctr"/>
          <a:lstStyle/>
          <a:p>
            <a:pPr algn="ctr" defTabSz="914140"/>
            <a:endParaRPr kumimoji="1" lang="en-GB">
              <a:solidFill>
                <a:prstClr val="white"/>
              </a:solidFill>
              <a:latin typeface="SST"/>
              <a:ea typeface="SST Japanese Pro Regular"/>
            </a:endParaRPr>
          </a:p>
        </p:txBody>
      </p:sp>
      <p:pic>
        <p:nvPicPr>
          <p:cNvPr id="15" name="図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48" y="6238070"/>
            <a:ext cx="863101" cy="287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106" y="499949"/>
            <a:ext cx="1843379" cy="76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09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24" y="274575"/>
            <a:ext cx="8230552" cy="1142735"/>
          </a:xfrm>
          <a:prstGeom prst="rect">
            <a:avLst/>
          </a:prstGeom>
        </p:spPr>
        <p:txBody>
          <a:bodyPr lIns="76746" tIns="38373" rIns="76746" bIns="38373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79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Middle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1" y="6426100"/>
            <a:ext cx="9143476" cy="4319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6736" tIns="38368" rIns="76736" bIns="38368" rtlCol="0" anchor="ctr"/>
          <a:lstStyle/>
          <a:p>
            <a:pPr algn="ctr" defTabSz="914140"/>
            <a:endParaRPr kumimoji="1" lang="ja-JP" altLang="en-US" sz="800">
              <a:solidFill>
                <a:srgbClr val="FFFFFF"/>
              </a:solidFill>
              <a:latin typeface="SST"/>
              <a:ea typeface="SST Japanese Pro Regular"/>
            </a:endParaRPr>
          </a:p>
        </p:txBody>
      </p:sp>
      <p:cxnSp>
        <p:nvCxnSpPr>
          <p:cNvPr id="21" name="直線コネクタ 20"/>
          <p:cNvCxnSpPr/>
          <p:nvPr userDrawn="1"/>
        </p:nvCxnSpPr>
        <p:spPr>
          <a:xfrm>
            <a:off x="1413051" y="6534063"/>
            <a:ext cx="0" cy="215974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タイトル 1"/>
          <p:cNvSpPr>
            <a:spLocks noGrp="1"/>
          </p:cNvSpPr>
          <p:nvPr>
            <p:ph type="title"/>
          </p:nvPr>
        </p:nvSpPr>
        <p:spPr bwMode="gray">
          <a:xfrm>
            <a:off x="323514" y="360281"/>
            <a:ext cx="8495785" cy="5396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8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539982" y="1080839"/>
            <a:ext cx="8064038" cy="51645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54"/>
              </a:lnSpc>
              <a:spcBef>
                <a:spcPts val="0"/>
              </a:spcBef>
              <a:buFontTx/>
              <a:buNone/>
              <a:defRPr sz="20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>
              <a:lnSpc>
                <a:spcPts val="2854"/>
              </a:lnSpc>
              <a:spcBef>
                <a:spcPts val="0"/>
              </a:spcBef>
              <a:buFontTx/>
              <a:buNone/>
              <a:defRPr sz="1300" baseline="0">
                <a:solidFill>
                  <a:schemeClr val="tx1"/>
                </a:solidFill>
                <a:latin typeface="+mj-ea"/>
                <a:ea typeface="+mj-ea"/>
              </a:defRPr>
            </a:lvl2pPr>
            <a:lvl3pPr>
              <a:lnSpc>
                <a:spcPts val="2854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tx1"/>
                </a:solidFill>
                <a:latin typeface="+mj-ea"/>
                <a:ea typeface="+mj-ea"/>
              </a:defRPr>
            </a:lvl3pPr>
            <a:lvl4pPr>
              <a:lnSpc>
                <a:spcPts val="2854"/>
              </a:lnSpc>
              <a:spcBef>
                <a:spcPts val="0"/>
              </a:spcBef>
              <a:buFontTx/>
              <a:buNone/>
              <a:defRPr sz="900" baseline="0">
                <a:solidFill>
                  <a:schemeClr val="tx1"/>
                </a:solidFill>
                <a:latin typeface="+mj-ea"/>
                <a:ea typeface="+mj-ea"/>
              </a:defRPr>
            </a:lvl4pPr>
            <a:lvl5pPr>
              <a:defRPr sz="800">
                <a:solidFill>
                  <a:schemeClr val="tx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60" y="6518091"/>
            <a:ext cx="785567" cy="262068"/>
          </a:xfrm>
          <a:prstGeom prst="rect">
            <a:avLst/>
          </a:prstGeom>
        </p:spPr>
      </p:pic>
      <p:sp>
        <p:nvSpPr>
          <p:cNvPr id="14" name="フッター プレースホルダー 3"/>
          <p:cNvSpPr txBox="1">
            <a:spLocks/>
          </p:cNvSpPr>
          <p:nvPr userDrawn="1"/>
        </p:nvSpPr>
        <p:spPr>
          <a:xfrm>
            <a:off x="6014754" y="6534075"/>
            <a:ext cx="2157752" cy="215950"/>
          </a:xfrm>
          <a:prstGeom prst="rect">
            <a:avLst/>
          </a:prstGeom>
        </p:spPr>
        <p:txBody>
          <a:bodyPr wrap="square" lIns="60421" tIns="0" rIns="60421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83673"/>
            <a:r>
              <a:rPr lang="en-US" altLang="ja-JP" sz="800" dirty="0" smtClean="0">
                <a:solidFill>
                  <a:prstClr val="white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(Supplementary information)</a:t>
            </a:r>
            <a:endParaRPr lang="en-US" altLang="ja-JP" sz="800" dirty="0">
              <a:solidFill>
                <a:prstClr val="white"/>
              </a:solidFill>
              <a:latin typeface="SST" pitchFamily="34" charset="0"/>
              <a:ea typeface="SST Japanese Pro Regular" pitchFamily="34" charset="-128"/>
              <a:cs typeface="メイリオ"/>
            </a:endParaRPr>
          </a:p>
        </p:txBody>
      </p:sp>
      <p:sp>
        <p:nvSpPr>
          <p:cNvPr id="22" name="フッター プレースホルダー 3"/>
          <p:cNvSpPr txBox="1">
            <a:spLocks/>
          </p:cNvSpPr>
          <p:nvPr userDrawn="1"/>
        </p:nvSpPr>
        <p:spPr>
          <a:xfrm>
            <a:off x="2252159" y="6534075"/>
            <a:ext cx="3641207" cy="21595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800" dirty="0" smtClean="0">
                <a:solidFill>
                  <a:prstClr val="white"/>
                </a:solidFill>
                <a:latin typeface="SST" pitchFamily="34" charset="0"/>
                <a:ea typeface="メイリオ" pitchFamily="50" charset="-128"/>
                <a:cs typeface="メイリオ" pitchFamily="50" charset="-128"/>
              </a:rPr>
              <a:t>Department      Copyright</a:t>
            </a:r>
            <a:endParaRPr lang="en-US" altLang="ja-JP" sz="800" dirty="0">
              <a:solidFill>
                <a:prstClr val="white"/>
              </a:solidFill>
              <a:latin typeface="SST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4" name="日付プレースホルダー 2"/>
          <p:cNvSpPr txBox="1">
            <a:spLocks/>
          </p:cNvSpPr>
          <p:nvPr userDrawn="1"/>
        </p:nvSpPr>
        <p:spPr>
          <a:xfrm>
            <a:off x="1550811" y="6534075"/>
            <a:ext cx="581482" cy="2159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800" dirty="0" smtClean="0">
                <a:solidFill>
                  <a:prstClr val="white"/>
                </a:solidFill>
                <a:latin typeface="SST" pitchFamily="34" charset="0"/>
                <a:ea typeface="SST Japanese Pro Regular"/>
              </a:rPr>
              <a:t>yy.mm.dd</a:t>
            </a:r>
            <a:endParaRPr lang="en-US" altLang="ja-JP" sz="800" dirty="0">
              <a:solidFill>
                <a:prstClr val="white"/>
              </a:solidFill>
              <a:latin typeface="SST" pitchFamily="34" charset="0"/>
              <a:ea typeface="SST Japanese Pro Regular"/>
            </a:endParaRPr>
          </a:p>
        </p:txBody>
      </p:sp>
      <p:sp>
        <p:nvSpPr>
          <p:cNvPr id="25" name="スライド番号プレースホルダー 4"/>
          <p:cNvSpPr txBox="1">
            <a:spLocks/>
          </p:cNvSpPr>
          <p:nvPr userDrawn="1"/>
        </p:nvSpPr>
        <p:spPr>
          <a:xfrm>
            <a:off x="1065262" y="6543499"/>
            <a:ext cx="215800" cy="19710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800" smtClean="0">
                <a:latin typeface="SST" pitchFamily="34" charset="0"/>
                <a:ea typeface="SST Japanese Pro Regular"/>
              </a:rPr>
              <a:pPr/>
              <a:t>‹#›</a:t>
            </a:fld>
            <a:endParaRPr lang="ja-JP" altLang="en-US" sz="800" dirty="0">
              <a:latin typeface="SST" pitchFamily="34" charset="0"/>
              <a:ea typeface="SST Japanese Pro Regular"/>
            </a:endParaRPr>
          </a:p>
        </p:txBody>
      </p:sp>
      <p:pic>
        <p:nvPicPr>
          <p:cNvPr id="23" name="図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9" y="6424514"/>
            <a:ext cx="970541" cy="43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4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ENGAGING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242" y="1566334"/>
            <a:ext cx="6998558" cy="4275666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  <a:lvl2pPr>
              <a:defRPr>
                <a:solidFill>
                  <a:srgbClr val="FFFFFF"/>
                </a:solidFill>
                <a:latin typeface="+mn-lt"/>
              </a:defRPr>
            </a:lvl2pPr>
            <a:lvl3pPr>
              <a:defRPr>
                <a:solidFill>
                  <a:srgbClr val="FFFFFF"/>
                </a:solidFill>
                <a:latin typeface="+mn-lt"/>
              </a:defRPr>
            </a:lvl3pPr>
            <a:lvl4pPr>
              <a:defRPr>
                <a:solidFill>
                  <a:srgbClr val="FFFFFF"/>
                </a:solidFill>
                <a:latin typeface="+mn-lt"/>
              </a:defRPr>
            </a:lvl4pPr>
            <a:lvl5pPr>
              <a:defRPr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1533" y="6297083"/>
            <a:ext cx="408093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3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Gray/White Middle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1" y="6426100"/>
            <a:ext cx="9143476" cy="43190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6736" tIns="38368" rIns="76736" bIns="38368" rtlCol="0" anchor="ctr"/>
          <a:lstStyle/>
          <a:p>
            <a:pPr algn="ctr" defTabSz="914140"/>
            <a:endParaRPr kumimoji="1" lang="ja-JP" altLang="en-US" sz="800">
              <a:solidFill>
                <a:srgbClr val="FFFFFF"/>
              </a:solidFill>
              <a:latin typeface="SST"/>
              <a:ea typeface="SST Japanese Pro Regular"/>
            </a:endParaRPr>
          </a:p>
        </p:txBody>
      </p:sp>
      <p:cxnSp>
        <p:nvCxnSpPr>
          <p:cNvPr id="27" name="直線コネクタ 26"/>
          <p:cNvCxnSpPr/>
          <p:nvPr userDrawn="1"/>
        </p:nvCxnSpPr>
        <p:spPr>
          <a:xfrm>
            <a:off x="1413051" y="6534063"/>
            <a:ext cx="0" cy="215974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タイトル 1"/>
          <p:cNvSpPr>
            <a:spLocks noGrp="1"/>
          </p:cNvSpPr>
          <p:nvPr>
            <p:ph type="title"/>
          </p:nvPr>
        </p:nvSpPr>
        <p:spPr bwMode="gray">
          <a:xfrm>
            <a:off x="323514" y="360281"/>
            <a:ext cx="8495785" cy="5396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4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539982" y="1080839"/>
            <a:ext cx="8064038" cy="51645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54"/>
              </a:lnSpc>
              <a:spcBef>
                <a:spcPts val="0"/>
              </a:spcBef>
              <a:buFontTx/>
              <a:buNone/>
              <a:defRPr sz="20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>
              <a:lnSpc>
                <a:spcPts val="2854"/>
              </a:lnSpc>
              <a:spcBef>
                <a:spcPts val="0"/>
              </a:spcBef>
              <a:buFontTx/>
              <a:buNone/>
              <a:defRPr sz="1300" baseline="0">
                <a:solidFill>
                  <a:schemeClr val="tx1"/>
                </a:solidFill>
                <a:latin typeface="+mj-ea"/>
                <a:ea typeface="+mj-ea"/>
              </a:defRPr>
            </a:lvl2pPr>
            <a:lvl3pPr>
              <a:lnSpc>
                <a:spcPts val="2854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tx1"/>
                </a:solidFill>
                <a:latin typeface="+mj-ea"/>
                <a:ea typeface="+mj-ea"/>
              </a:defRPr>
            </a:lvl3pPr>
            <a:lvl4pPr>
              <a:lnSpc>
                <a:spcPts val="2854"/>
              </a:lnSpc>
              <a:spcBef>
                <a:spcPts val="0"/>
              </a:spcBef>
              <a:buFontTx/>
              <a:buNone/>
              <a:defRPr sz="900" baseline="0">
                <a:solidFill>
                  <a:schemeClr val="tx1"/>
                </a:solidFill>
                <a:latin typeface="+mj-ea"/>
                <a:ea typeface="+mj-ea"/>
              </a:defRPr>
            </a:lvl4pPr>
            <a:lvl5pPr>
              <a:defRPr sz="800">
                <a:solidFill>
                  <a:schemeClr val="tx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60" y="6518091"/>
            <a:ext cx="785567" cy="262068"/>
          </a:xfrm>
          <a:prstGeom prst="rect">
            <a:avLst/>
          </a:prstGeom>
        </p:spPr>
      </p:pic>
      <p:sp>
        <p:nvSpPr>
          <p:cNvPr id="14" name="フッター プレースホルダー 3"/>
          <p:cNvSpPr txBox="1">
            <a:spLocks/>
          </p:cNvSpPr>
          <p:nvPr userDrawn="1"/>
        </p:nvSpPr>
        <p:spPr>
          <a:xfrm>
            <a:off x="6014754" y="6534075"/>
            <a:ext cx="2157752" cy="215950"/>
          </a:xfrm>
          <a:prstGeom prst="rect">
            <a:avLst/>
          </a:prstGeom>
        </p:spPr>
        <p:txBody>
          <a:bodyPr wrap="square" lIns="60421" tIns="0" rIns="60421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83673"/>
            <a:r>
              <a:rPr lang="en-US" altLang="ja-JP" sz="800" dirty="0" smtClean="0">
                <a:solidFill>
                  <a:prstClr val="black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(Supplementary information)</a:t>
            </a:r>
            <a:endParaRPr lang="en-US" altLang="ja-JP" sz="800" dirty="0">
              <a:solidFill>
                <a:prstClr val="black"/>
              </a:solidFill>
              <a:latin typeface="SST" pitchFamily="34" charset="0"/>
              <a:ea typeface="SST Japanese Pro Regular" pitchFamily="34" charset="-128"/>
              <a:cs typeface="メイリオ"/>
            </a:endParaRPr>
          </a:p>
        </p:txBody>
      </p:sp>
      <p:sp>
        <p:nvSpPr>
          <p:cNvPr id="19" name="フッター プレースホルダー 3"/>
          <p:cNvSpPr txBox="1">
            <a:spLocks/>
          </p:cNvSpPr>
          <p:nvPr userDrawn="1"/>
        </p:nvSpPr>
        <p:spPr>
          <a:xfrm>
            <a:off x="2252159" y="6534075"/>
            <a:ext cx="3641207" cy="21595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800" dirty="0" smtClean="0">
                <a:solidFill>
                  <a:prstClr val="black"/>
                </a:solidFill>
                <a:latin typeface="SST" pitchFamily="34" charset="0"/>
                <a:ea typeface="メイリオ" pitchFamily="50" charset="-128"/>
                <a:cs typeface="メイリオ" pitchFamily="50" charset="-128"/>
              </a:rPr>
              <a:t>Department      Copyright</a:t>
            </a:r>
            <a:endParaRPr lang="en-US" altLang="ja-JP" sz="800" dirty="0">
              <a:solidFill>
                <a:prstClr val="black"/>
              </a:solidFill>
              <a:latin typeface="SST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0" name="日付プレースホルダー 2"/>
          <p:cNvSpPr txBox="1">
            <a:spLocks/>
          </p:cNvSpPr>
          <p:nvPr userDrawn="1"/>
        </p:nvSpPr>
        <p:spPr>
          <a:xfrm>
            <a:off x="1550811" y="6534075"/>
            <a:ext cx="581482" cy="2159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800" dirty="0" smtClean="0">
                <a:solidFill>
                  <a:prstClr val="black"/>
                </a:solidFill>
                <a:latin typeface="SST" pitchFamily="34" charset="0"/>
                <a:ea typeface="SST Japanese Pro Regular"/>
              </a:rPr>
              <a:t>yy.mm.dd</a:t>
            </a:r>
            <a:endParaRPr lang="en-US" altLang="ja-JP" sz="800" dirty="0">
              <a:solidFill>
                <a:prstClr val="black"/>
              </a:solidFill>
              <a:latin typeface="SST" pitchFamily="34" charset="0"/>
              <a:ea typeface="SST Japanese Pro Regular"/>
            </a:endParaRPr>
          </a:p>
        </p:txBody>
      </p:sp>
      <p:sp>
        <p:nvSpPr>
          <p:cNvPr id="21" name="スライド番号プレースホルダー 4"/>
          <p:cNvSpPr txBox="1">
            <a:spLocks/>
          </p:cNvSpPr>
          <p:nvPr userDrawn="1"/>
        </p:nvSpPr>
        <p:spPr>
          <a:xfrm>
            <a:off x="1065262" y="6543499"/>
            <a:ext cx="215800" cy="19710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800" smtClean="0">
                <a:solidFill>
                  <a:prstClr val="black"/>
                </a:solidFill>
                <a:latin typeface="SST" pitchFamily="34" charset="0"/>
                <a:ea typeface="SST Japanese Pro Regular"/>
              </a:rPr>
              <a:pPr/>
              <a:t>‹#›</a:t>
            </a:fld>
            <a:endParaRPr lang="ja-JP" altLang="en-US" sz="800" dirty="0">
              <a:solidFill>
                <a:prstClr val="black"/>
              </a:solidFill>
              <a:latin typeface="SST" pitchFamily="34" charset="0"/>
              <a:ea typeface="SST Japanese Pro Regular"/>
            </a:endParaRPr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9" y="6424514"/>
            <a:ext cx="970541" cy="43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3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y/White Middle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1" y="6426100"/>
            <a:ext cx="9143476" cy="4319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6736" tIns="38368" rIns="76736" bIns="38368" rtlCol="0" anchor="ctr"/>
          <a:lstStyle/>
          <a:p>
            <a:pPr algn="ctr" defTabSz="914140"/>
            <a:endParaRPr kumimoji="1" lang="ja-JP" altLang="en-US" sz="800">
              <a:solidFill>
                <a:srgbClr val="FFFFFF"/>
              </a:solidFill>
              <a:latin typeface="SST"/>
              <a:ea typeface="SST Japanese Pro Regular"/>
            </a:endParaRPr>
          </a:p>
        </p:txBody>
      </p:sp>
      <p:cxnSp>
        <p:nvCxnSpPr>
          <p:cNvPr id="18" name="直線コネクタ 17"/>
          <p:cNvCxnSpPr/>
          <p:nvPr userDrawn="1"/>
        </p:nvCxnSpPr>
        <p:spPr>
          <a:xfrm>
            <a:off x="1413051" y="6534063"/>
            <a:ext cx="0" cy="215974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タイトル 1"/>
          <p:cNvSpPr>
            <a:spLocks noGrp="1"/>
          </p:cNvSpPr>
          <p:nvPr>
            <p:ph type="title"/>
          </p:nvPr>
        </p:nvSpPr>
        <p:spPr bwMode="gray">
          <a:xfrm>
            <a:off x="323514" y="360281"/>
            <a:ext cx="8495785" cy="5396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4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539982" y="1080839"/>
            <a:ext cx="8064038" cy="51645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54"/>
              </a:lnSpc>
              <a:spcBef>
                <a:spcPts val="0"/>
              </a:spcBef>
              <a:buFontTx/>
              <a:buNone/>
              <a:defRPr sz="20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>
              <a:lnSpc>
                <a:spcPts val="2854"/>
              </a:lnSpc>
              <a:spcBef>
                <a:spcPts val="0"/>
              </a:spcBef>
              <a:buFontTx/>
              <a:buNone/>
              <a:defRPr sz="1300" baseline="0">
                <a:solidFill>
                  <a:schemeClr val="tx1"/>
                </a:solidFill>
                <a:latin typeface="+mj-ea"/>
                <a:ea typeface="+mj-ea"/>
              </a:defRPr>
            </a:lvl2pPr>
            <a:lvl3pPr>
              <a:lnSpc>
                <a:spcPts val="2854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tx1"/>
                </a:solidFill>
                <a:latin typeface="+mj-ea"/>
                <a:ea typeface="+mj-ea"/>
              </a:defRPr>
            </a:lvl3pPr>
            <a:lvl4pPr>
              <a:lnSpc>
                <a:spcPts val="2854"/>
              </a:lnSpc>
              <a:spcBef>
                <a:spcPts val="0"/>
              </a:spcBef>
              <a:buFontTx/>
              <a:buNone/>
              <a:defRPr sz="900" baseline="0">
                <a:solidFill>
                  <a:schemeClr val="tx1"/>
                </a:solidFill>
                <a:latin typeface="+mj-ea"/>
                <a:ea typeface="+mj-ea"/>
              </a:defRPr>
            </a:lvl4pPr>
            <a:lvl5pPr>
              <a:defRPr sz="800">
                <a:solidFill>
                  <a:schemeClr val="tx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60" y="6518091"/>
            <a:ext cx="785567" cy="262068"/>
          </a:xfrm>
          <a:prstGeom prst="rect">
            <a:avLst/>
          </a:prstGeom>
        </p:spPr>
      </p:pic>
      <p:sp>
        <p:nvSpPr>
          <p:cNvPr id="14" name="フッター プレースホルダー 3"/>
          <p:cNvSpPr txBox="1">
            <a:spLocks/>
          </p:cNvSpPr>
          <p:nvPr userDrawn="1"/>
        </p:nvSpPr>
        <p:spPr>
          <a:xfrm>
            <a:off x="6014754" y="6534075"/>
            <a:ext cx="2157752" cy="215950"/>
          </a:xfrm>
          <a:prstGeom prst="rect">
            <a:avLst/>
          </a:prstGeom>
        </p:spPr>
        <p:txBody>
          <a:bodyPr wrap="square" lIns="60421" tIns="0" rIns="60421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83673"/>
            <a:r>
              <a:rPr lang="en-US" altLang="ja-JP" sz="800" dirty="0" smtClean="0">
                <a:solidFill>
                  <a:prstClr val="white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(Supplementary information)</a:t>
            </a:r>
            <a:endParaRPr lang="en-US" altLang="ja-JP" sz="800" dirty="0">
              <a:solidFill>
                <a:prstClr val="white"/>
              </a:solidFill>
              <a:latin typeface="SST" pitchFamily="34" charset="0"/>
              <a:ea typeface="SST Japanese Pro Regular" pitchFamily="34" charset="-128"/>
              <a:cs typeface="メイリオ"/>
            </a:endParaRPr>
          </a:p>
        </p:txBody>
      </p:sp>
      <p:sp>
        <p:nvSpPr>
          <p:cNvPr id="20" name="フッター プレースホルダー 3"/>
          <p:cNvSpPr txBox="1">
            <a:spLocks/>
          </p:cNvSpPr>
          <p:nvPr userDrawn="1"/>
        </p:nvSpPr>
        <p:spPr>
          <a:xfrm>
            <a:off x="2252159" y="6534075"/>
            <a:ext cx="3641207" cy="21595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800" dirty="0" smtClean="0">
                <a:solidFill>
                  <a:prstClr val="white"/>
                </a:solidFill>
                <a:latin typeface="SST" pitchFamily="34" charset="0"/>
                <a:ea typeface="メイリオ" pitchFamily="50" charset="-128"/>
                <a:cs typeface="メイリオ" pitchFamily="50" charset="-128"/>
              </a:rPr>
              <a:t>Department      Copyright</a:t>
            </a:r>
            <a:endParaRPr lang="en-US" altLang="ja-JP" sz="800" dirty="0">
              <a:solidFill>
                <a:prstClr val="white"/>
              </a:solidFill>
              <a:latin typeface="SST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1" name="日付プレースホルダー 2"/>
          <p:cNvSpPr txBox="1">
            <a:spLocks/>
          </p:cNvSpPr>
          <p:nvPr userDrawn="1"/>
        </p:nvSpPr>
        <p:spPr>
          <a:xfrm>
            <a:off x="1550811" y="6534075"/>
            <a:ext cx="581482" cy="2159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800" dirty="0" smtClean="0">
                <a:solidFill>
                  <a:prstClr val="white"/>
                </a:solidFill>
                <a:latin typeface="SST" pitchFamily="34" charset="0"/>
                <a:ea typeface="SST Japanese Pro Regular"/>
              </a:rPr>
              <a:t>yy.mm.dd</a:t>
            </a:r>
            <a:endParaRPr lang="en-US" altLang="ja-JP" sz="800" dirty="0">
              <a:solidFill>
                <a:prstClr val="white"/>
              </a:solidFill>
              <a:latin typeface="SST" pitchFamily="34" charset="0"/>
              <a:ea typeface="SST Japanese Pro Regular"/>
            </a:endParaRPr>
          </a:p>
        </p:txBody>
      </p:sp>
      <p:sp>
        <p:nvSpPr>
          <p:cNvPr id="22" name="スライド番号プレースホルダー 4"/>
          <p:cNvSpPr txBox="1">
            <a:spLocks/>
          </p:cNvSpPr>
          <p:nvPr userDrawn="1"/>
        </p:nvSpPr>
        <p:spPr>
          <a:xfrm>
            <a:off x="1065262" y="6543499"/>
            <a:ext cx="215800" cy="19710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800" smtClean="0">
                <a:latin typeface="SST" pitchFamily="34" charset="0"/>
                <a:ea typeface="SST Japanese Pro Regular"/>
              </a:rPr>
              <a:pPr/>
              <a:t>‹#›</a:t>
            </a:fld>
            <a:endParaRPr lang="ja-JP" altLang="en-US" sz="800" dirty="0">
              <a:latin typeface="SST" pitchFamily="34" charset="0"/>
              <a:ea typeface="SST Japanese Pro Regular"/>
            </a:endParaRPr>
          </a:p>
        </p:txBody>
      </p:sp>
      <p:pic>
        <p:nvPicPr>
          <p:cNvPr id="19" name="図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9" y="6424514"/>
            <a:ext cx="970541" cy="43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4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/White Middle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1" y="6426100"/>
            <a:ext cx="9143476" cy="431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6736" tIns="38368" rIns="76736" bIns="38368" rtlCol="0" anchor="ctr"/>
          <a:lstStyle/>
          <a:p>
            <a:pPr algn="ctr" defTabSz="914140"/>
            <a:endParaRPr kumimoji="1" lang="ja-JP" altLang="en-US" sz="800">
              <a:solidFill>
                <a:srgbClr val="FFFFFF"/>
              </a:solidFill>
              <a:latin typeface="SST"/>
              <a:ea typeface="SST Japanese Pro Regular"/>
            </a:endParaRPr>
          </a:p>
        </p:txBody>
      </p:sp>
      <p:cxnSp>
        <p:nvCxnSpPr>
          <p:cNvPr id="21" name="直線コネクタ 20"/>
          <p:cNvCxnSpPr/>
          <p:nvPr userDrawn="1"/>
        </p:nvCxnSpPr>
        <p:spPr>
          <a:xfrm>
            <a:off x="1413051" y="6534063"/>
            <a:ext cx="0" cy="215974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タイトル 1"/>
          <p:cNvSpPr>
            <a:spLocks noGrp="1"/>
          </p:cNvSpPr>
          <p:nvPr>
            <p:ph type="title"/>
          </p:nvPr>
        </p:nvSpPr>
        <p:spPr bwMode="gray">
          <a:xfrm>
            <a:off x="323514" y="360281"/>
            <a:ext cx="8495785" cy="5396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8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539982" y="1080839"/>
            <a:ext cx="8064038" cy="51645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54"/>
              </a:lnSpc>
              <a:spcBef>
                <a:spcPts val="0"/>
              </a:spcBef>
              <a:buFontTx/>
              <a:buNone/>
              <a:defRPr sz="20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>
              <a:lnSpc>
                <a:spcPts val="2854"/>
              </a:lnSpc>
              <a:spcBef>
                <a:spcPts val="0"/>
              </a:spcBef>
              <a:buFontTx/>
              <a:buNone/>
              <a:defRPr sz="1300" baseline="0">
                <a:solidFill>
                  <a:schemeClr val="tx1"/>
                </a:solidFill>
                <a:latin typeface="+mj-ea"/>
                <a:ea typeface="+mj-ea"/>
              </a:defRPr>
            </a:lvl2pPr>
            <a:lvl3pPr>
              <a:lnSpc>
                <a:spcPts val="2854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tx1"/>
                </a:solidFill>
                <a:latin typeface="+mj-ea"/>
                <a:ea typeface="+mj-ea"/>
              </a:defRPr>
            </a:lvl3pPr>
            <a:lvl4pPr>
              <a:lnSpc>
                <a:spcPts val="2854"/>
              </a:lnSpc>
              <a:spcBef>
                <a:spcPts val="0"/>
              </a:spcBef>
              <a:buFontTx/>
              <a:buNone/>
              <a:defRPr sz="900" baseline="0">
                <a:solidFill>
                  <a:schemeClr val="tx1"/>
                </a:solidFill>
                <a:latin typeface="+mj-ea"/>
                <a:ea typeface="+mj-ea"/>
              </a:defRPr>
            </a:lvl4pPr>
            <a:lvl5pPr>
              <a:defRPr sz="800">
                <a:solidFill>
                  <a:schemeClr val="tx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60" y="6518091"/>
            <a:ext cx="785567" cy="262068"/>
          </a:xfrm>
          <a:prstGeom prst="rect">
            <a:avLst/>
          </a:prstGeom>
        </p:spPr>
      </p:pic>
      <p:sp>
        <p:nvSpPr>
          <p:cNvPr id="12" name="フッター プレースホルダー 3"/>
          <p:cNvSpPr txBox="1">
            <a:spLocks/>
          </p:cNvSpPr>
          <p:nvPr userDrawn="1"/>
        </p:nvSpPr>
        <p:spPr>
          <a:xfrm>
            <a:off x="6014754" y="6534075"/>
            <a:ext cx="2157752" cy="215950"/>
          </a:xfrm>
          <a:prstGeom prst="rect">
            <a:avLst/>
          </a:prstGeom>
        </p:spPr>
        <p:txBody>
          <a:bodyPr wrap="square" lIns="60421" tIns="0" rIns="60421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83673"/>
            <a:r>
              <a:rPr lang="en-US" altLang="ja-JP" sz="800" dirty="0" smtClean="0">
                <a:solidFill>
                  <a:prstClr val="white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(Supplementary information)</a:t>
            </a:r>
            <a:endParaRPr lang="en-US" altLang="ja-JP" sz="800" dirty="0">
              <a:solidFill>
                <a:prstClr val="white"/>
              </a:solidFill>
              <a:latin typeface="SST" pitchFamily="34" charset="0"/>
              <a:ea typeface="SST Japanese Pro Regular" pitchFamily="34" charset="-128"/>
              <a:cs typeface="メイリオ"/>
            </a:endParaRPr>
          </a:p>
        </p:txBody>
      </p:sp>
      <p:sp>
        <p:nvSpPr>
          <p:cNvPr id="15" name="フッター プレースホルダー 3"/>
          <p:cNvSpPr txBox="1">
            <a:spLocks/>
          </p:cNvSpPr>
          <p:nvPr userDrawn="1"/>
        </p:nvSpPr>
        <p:spPr>
          <a:xfrm>
            <a:off x="2252159" y="6534075"/>
            <a:ext cx="3641207" cy="21595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800" dirty="0" smtClean="0">
                <a:solidFill>
                  <a:prstClr val="white"/>
                </a:solidFill>
                <a:latin typeface="SST" pitchFamily="34" charset="0"/>
                <a:ea typeface="メイリオ" pitchFamily="50" charset="-128"/>
                <a:cs typeface="メイリオ" pitchFamily="50" charset="-128"/>
              </a:rPr>
              <a:t>Department      Copyright</a:t>
            </a:r>
            <a:endParaRPr lang="en-US" altLang="ja-JP" sz="800" dirty="0">
              <a:solidFill>
                <a:prstClr val="white"/>
              </a:solidFill>
              <a:latin typeface="SST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" name="日付プレースホルダー 2"/>
          <p:cNvSpPr txBox="1">
            <a:spLocks/>
          </p:cNvSpPr>
          <p:nvPr userDrawn="1"/>
        </p:nvSpPr>
        <p:spPr>
          <a:xfrm>
            <a:off x="1550811" y="6534075"/>
            <a:ext cx="581482" cy="2159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800" dirty="0" smtClean="0">
                <a:solidFill>
                  <a:prstClr val="white"/>
                </a:solidFill>
                <a:latin typeface="SST" pitchFamily="34" charset="0"/>
                <a:ea typeface="SST Japanese Pro Regular"/>
              </a:rPr>
              <a:t>yy.mm.dd</a:t>
            </a:r>
            <a:endParaRPr lang="en-US" altLang="ja-JP" sz="800" dirty="0">
              <a:solidFill>
                <a:prstClr val="white"/>
              </a:solidFill>
              <a:latin typeface="SST" pitchFamily="34" charset="0"/>
              <a:ea typeface="SST Japanese Pro Regular"/>
            </a:endParaRPr>
          </a:p>
        </p:txBody>
      </p:sp>
      <p:sp>
        <p:nvSpPr>
          <p:cNvPr id="20" name="スライド番号プレースホルダー 4"/>
          <p:cNvSpPr txBox="1">
            <a:spLocks/>
          </p:cNvSpPr>
          <p:nvPr userDrawn="1"/>
        </p:nvSpPr>
        <p:spPr>
          <a:xfrm>
            <a:off x="1065262" y="6543499"/>
            <a:ext cx="215800" cy="19710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800" smtClean="0">
                <a:latin typeface="SST" pitchFamily="34" charset="0"/>
                <a:ea typeface="SST Japanese Pro Regular"/>
              </a:rPr>
              <a:pPr/>
              <a:t>‹#›</a:t>
            </a:fld>
            <a:endParaRPr lang="ja-JP" altLang="en-US" sz="800" dirty="0">
              <a:latin typeface="SST" pitchFamily="34" charset="0"/>
              <a:ea typeface="SST Japanese Pro Regular"/>
            </a:endParaRPr>
          </a:p>
        </p:txBody>
      </p:sp>
      <p:pic>
        <p:nvPicPr>
          <p:cNvPr id="14" name="図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9" y="6424514"/>
            <a:ext cx="970541" cy="43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7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/Black Middle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1" y="6426100"/>
            <a:ext cx="9143476" cy="43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6736" tIns="38368" rIns="76736" bIns="38368" rtlCol="0" anchor="ctr"/>
          <a:lstStyle/>
          <a:p>
            <a:pPr algn="ctr" defTabSz="914140"/>
            <a:endParaRPr kumimoji="1" lang="ja-JP" altLang="en-US" sz="800">
              <a:solidFill>
                <a:srgbClr val="FFFFFF"/>
              </a:solidFill>
              <a:latin typeface="SST"/>
              <a:ea typeface="SST Japanese Pro Regular"/>
            </a:endParaRPr>
          </a:p>
        </p:txBody>
      </p:sp>
      <p:sp>
        <p:nvSpPr>
          <p:cNvPr id="38" name="タイトル 1"/>
          <p:cNvSpPr>
            <a:spLocks noGrp="1"/>
          </p:cNvSpPr>
          <p:nvPr>
            <p:ph type="title"/>
          </p:nvPr>
        </p:nvSpPr>
        <p:spPr bwMode="gray">
          <a:xfrm>
            <a:off x="323514" y="360281"/>
            <a:ext cx="8495785" cy="5396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9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539982" y="1080839"/>
            <a:ext cx="8064038" cy="51645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54"/>
              </a:lnSpc>
              <a:spcBef>
                <a:spcPts val="0"/>
              </a:spcBef>
              <a:buFontTx/>
              <a:buNone/>
              <a:defRPr sz="2000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ts val="2854"/>
              </a:lnSpc>
              <a:spcBef>
                <a:spcPts val="0"/>
              </a:spcBef>
              <a:buFontTx/>
              <a:buNone/>
              <a:defRPr sz="1300" baseline="0">
                <a:solidFill>
                  <a:schemeClr val="bg1"/>
                </a:solidFill>
                <a:latin typeface="+mj-ea"/>
                <a:ea typeface="+mj-ea"/>
              </a:defRPr>
            </a:lvl2pPr>
            <a:lvl3pPr>
              <a:lnSpc>
                <a:spcPts val="2854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ea"/>
                <a:ea typeface="+mj-ea"/>
              </a:defRPr>
            </a:lvl3pPr>
            <a:lvl4pPr>
              <a:lnSpc>
                <a:spcPts val="2854"/>
              </a:lnSpc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  <a:latin typeface="+mj-ea"/>
                <a:ea typeface="+mj-ea"/>
              </a:defRPr>
            </a:lvl4pPr>
            <a:lvl5pPr>
              <a:defRPr sz="800">
                <a:solidFill>
                  <a:schemeClr val="bg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cxnSp>
        <p:nvCxnSpPr>
          <p:cNvPr id="29" name="直線コネクタ 28"/>
          <p:cNvCxnSpPr/>
          <p:nvPr userDrawn="1"/>
        </p:nvCxnSpPr>
        <p:spPr>
          <a:xfrm>
            <a:off x="1413051" y="6534063"/>
            <a:ext cx="0" cy="215974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60" y="6518091"/>
            <a:ext cx="785567" cy="262068"/>
          </a:xfrm>
          <a:prstGeom prst="rect">
            <a:avLst/>
          </a:prstGeom>
        </p:spPr>
      </p:pic>
      <p:sp>
        <p:nvSpPr>
          <p:cNvPr id="14" name="フッター プレースホルダー 3"/>
          <p:cNvSpPr txBox="1">
            <a:spLocks/>
          </p:cNvSpPr>
          <p:nvPr userDrawn="1"/>
        </p:nvSpPr>
        <p:spPr>
          <a:xfrm>
            <a:off x="6014754" y="6534075"/>
            <a:ext cx="2157752" cy="215950"/>
          </a:xfrm>
          <a:prstGeom prst="rect">
            <a:avLst/>
          </a:prstGeom>
        </p:spPr>
        <p:txBody>
          <a:bodyPr wrap="square" lIns="60421" tIns="0" rIns="60421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83673"/>
            <a:r>
              <a:rPr lang="en-US" altLang="ja-JP" sz="800" dirty="0" smtClean="0">
                <a:solidFill>
                  <a:prstClr val="black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(Supplementary information)</a:t>
            </a:r>
            <a:endParaRPr lang="en-US" altLang="ja-JP" sz="800" dirty="0">
              <a:solidFill>
                <a:prstClr val="black"/>
              </a:solidFill>
              <a:latin typeface="SST" pitchFamily="34" charset="0"/>
              <a:ea typeface="SST Japanese Pro Regular" pitchFamily="34" charset="-128"/>
              <a:cs typeface="メイリオ"/>
            </a:endParaRPr>
          </a:p>
        </p:txBody>
      </p:sp>
      <p:sp>
        <p:nvSpPr>
          <p:cNvPr id="18" name="フッター プレースホルダー 3"/>
          <p:cNvSpPr txBox="1">
            <a:spLocks/>
          </p:cNvSpPr>
          <p:nvPr userDrawn="1"/>
        </p:nvSpPr>
        <p:spPr>
          <a:xfrm>
            <a:off x="2252159" y="6534075"/>
            <a:ext cx="3641207" cy="21595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800" dirty="0" smtClean="0">
                <a:solidFill>
                  <a:prstClr val="black"/>
                </a:solidFill>
                <a:latin typeface="SST" pitchFamily="34" charset="0"/>
                <a:ea typeface="メイリオ" pitchFamily="50" charset="-128"/>
                <a:cs typeface="メイリオ" pitchFamily="50" charset="-128"/>
              </a:rPr>
              <a:t>Department      Copyright</a:t>
            </a:r>
            <a:endParaRPr lang="en-US" altLang="ja-JP" sz="800" dirty="0">
              <a:solidFill>
                <a:prstClr val="black"/>
              </a:solidFill>
              <a:latin typeface="SST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" name="日付プレースホルダー 2"/>
          <p:cNvSpPr txBox="1">
            <a:spLocks/>
          </p:cNvSpPr>
          <p:nvPr userDrawn="1"/>
        </p:nvSpPr>
        <p:spPr>
          <a:xfrm>
            <a:off x="1550811" y="6534075"/>
            <a:ext cx="581482" cy="2159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800" dirty="0" smtClean="0">
                <a:solidFill>
                  <a:prstClr val="black"/>
                </a:solidFill>
                <a:latin typeface="SST" pitchFamily="34" charset="0"/>
                <a:ea typeface="SST Japanese Pro Regular"/>
              </a:rPr>
              <a:t>yy.mm.dd</a:t>
            </a:r>
            <a:endParaRPr lang="en-US" altLang="ja-JP" sz="800" dirty="0">
              <a:solidFill>
                <a:prstClr val="black"/>
              </a:solidFill>
              <a:latin typeface="SST" pitchFamily="34" charset="0"/>
              <a:ea typeface="SST Japanese Pro Regular"/>
            </a:endParaRPr>
          </a:p>
        </p:txBody>
      </p:sp>
      <p:sp>
        <p:nvSpPr>
          <p:cNvPr id="20" name="スライド番号プレースホルダー 4"/>
          <p:cNvSpPr txBox="1">
            <a:spLocks/>
          </p:cNvSpPr>
          <p:nvPr userDrawn="1"/>
        </p:nvSpPr>
        <p:spPr>
          <a:xfrm>
            <a:off x="1065262" y="6543499"/>
            <a:ext cx="215800" cy="19710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800" smtClean="0">
                <a:solidFill>
                  <a:prstClr val="black"/>
                </a:solidFill>
                <a:latin typeface="SST" pitchFamily="34" charset="0"/>
                <a:ea typeface="SST Japanese Pro Regular"/>
              </a:rPr>
              <a:pPr/>
              <a:t>‹#›</a:t>
            </a:fld>
            <a:endParaRPr lang="ja-JP" altLang="en-US" sz="800" dirty="0">
              <a:solidFill>
                <a:prstClr val="black"/>
              </a:solidFill>
              <a:latin typeface="SST" pitchFamily="34" charset="0"/>
              <a:ea typeface="SST Japanese Pro Regular"/>
            </a:endParaRPr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9" y="6424514"/>
            <a:ext cx="970541" cy="43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24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 bwMode="gray">
          <a:xfrm>
            <a:off x="539983" y="5938627"/>
            <a:ext cx="8064037" cy="60330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914140">
              <a:spcAft>
                <a:spcPts val="336"/>
              </a:spcAft>
            </a:pPr>
            <a:r>
              <a:rPr kumimoji="1" lang="en-US" altLang="ja-JP" sz="800" dirty="0" smtClean="0">
                <a:solidFill>
                  <a:srgbClr val="717171"/>
                </a:solidFill>
                <a:latin typeface="SST" pitchFamily="34" charset="0"/>
                <a:ea typeface="SST Japanese Pro Regular"/>
                <a:cs typeface="メイリオ"/>
              </a:rPr>
              <a:t>SONY is a registered trademark of Sony Corporation.</a:t>
            </a:r>
          </a:p>
          <a:p>
            <a:pPr algn="ctr" defTabSz="914140">
              <a:spcAft>
                <a:spcPts val="336"/>
              </a:spcAft>
            </a:pPr>
            <a:r>
              <a:rPr kumimoji="1" lang="en-US" altLang="ja-JP" sz="800" dirty="0" smtClean="0">
                <a:solidFill>
                  <a:srgbClr val="717171"/>
                </a:solidFill>
                <a:latin typeface="SST" pitchFamily="34" charset="0"/>
                <a:ea typeface="SST Japanese Pro Regular"/>
                <a:cs typeface="メイリオ"/>
              </a:rPr>
              <a:t>Names of Sony products and services are the registered trademarks and/or trademarks of Sony Corporation or its Group companies.</a:t>
            </a:r>
          </a:p>
          <a:p>
            <a:pPr algn="ctr" defTabSz="914140">
              <a:spcAft>
                <a:spcPts val="336"/>
              </a:spcAft>
            </a:pPr>
            <a:r>
              <a:rPr kumimoji="1" lang="en-US" altLang="ja-JP" sz="800" dirty="0" smtClean="0">
                <a:solidFill>
                  <a:srgbClr val="717171"/>
                </a:solidFill>
                <a:latin typeface="SST" pitchFamily="34" charset="0"/>
                <a:ea typeface="SST Japanese Pro Regular"/>
                <a:cs typeface="メイリオ"/>
              </a:rPr>
              <a:t>Other company names and product names are registered trademarks and/or trademarks of the respective companies.</a:t>
            </a: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406" y="2978310"/>
            <a:ext cx="2697190" cy="89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81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82588" y="1282700"/>
            <a:ext cx="8378825" cy="0"/>
          </a:xfrm>
          <a:prstGeom prst="line">
            <a:avLst/>
          </a:prstGeom>
          <a:noFill/>
          <a:ln w="9525">
            <a:solidFill>
              <a:srgbClr val="8A0000"/>
            </a:solidFill>
            <a:round/>
            <a:headEnd/>
            <a:tailEnd/>
          </a:ln>
          <a:effectLst/>
        </p:spPr>
        <p:txBody>
          <a:bodyPr wrap="none" lIns="57422" tIns="57422" rIns="57422" bIns="57422" anchor="ctr"/>
          <a:lstStyle/>
          <a:p>
            <a:pPr defTabSz="914140">
              <a:defRPr/>
            </a:pPr>
            <a:endParaRPr kumimoji="1" lang="fr-FR">
              <a:solidFill>
                <a:prstClr val="black"/>
              </a:solidFill>
              <a:latin typeface="SST"/>
              <a:ea typeface="SST Japanese Pro Regular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82588" y="5991225"/>
            <a:ext cx="8378825" cy="0"/>
          </a:xfrm>
          <a:prstGeom prst="line">
            <a:avLst/>
          </a:prstGeom>
          <a:noFill/>
          <a:ln w="9525">
            <a:solidFill>
              <a:srgbClr val="8A0000"/>
            </a:solidFill>
            <a:round/>
            <a:headEnd/>
            <a:tailEnd/>
          </a:ln>
          <a:effectLst/>
        </p:spPr>
        <p:txBody>
          <a:bodyPr wrap="none" lIns="57422" tIns="57422" rIns="57422" bIns="57422" anchor="ctr"/>
          <a:lstStyle/>
          <a:p>
            <a:pPr defTabSz="914140">
              <a:defRPr/>
            </a:pPr>
            <a:endParaRPr kumimoji="1" lang="fr-FR">
              <a:solidFill>
                <a:prstClr val="black"/>
              </a:solidFill>
              <a:latin typeface="SST"/>
              <a:ea typeface="SST Japanese Pro Regular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5795963" y="404813"/>
            <a:ext cx="2520950" cy="35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746" tIns="38373" rIns="76746" bIns="38373">
            <a:spAutoFit/>
          </a:bodyPr>
          <a:lstStyle/>
          <a:p>
            <a:pPr defTabSz="914140">
              <a:spcBef>
                <a:spcPct val="50000"/>
              </a:spcBef>
              <a:defRPr/>
            </a:pPr>
            <a:endParaRPr kumimoji="1" lang="fr-FR">
              <a:solidFill>
                <a:prstClr val="black"/>
              </a:solidFill>
              <a:latin typeface="SST"/>
              <a:ea typeface="SST Japanese Pro Regular"/>
            </a:endParaRP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6" y="1943100"/>
            <a:ext cx="8389689" cy="1295400"/>
          </a:xfrm>
          <a:prstGeom prst="rect">
            <a:avLst/>
          </a:prstGeom>
        </p:spPr>
        <p:txBody>
          <a:bodyPr lIns="76746" tIns="38373" rIns="76746" bIns="38373" anchor="t"/>
          <a:lstStyle>
            <a:lvl1pPr>
              <a:defRPr sz="42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228976"/>
            <a:ext cx="8402638" cy="44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5537" tIns="38373" rIns="76746" bIns="38373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400" baseline="0" noProof="0" dirty="0">
                <a:solidFill>
                  <a:schemeClr val="accent5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3671901" y="6093296"/>
            <a:ext cx="1800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914140" eaLnBrk="0" hangingPunct="0">
              <a:lnSpc>
                <a:spcPts val="976"/>
              </a:lnSpc>
              <a:defRPr/>
            </a:pPr>
            <a:r>
              <a:rPr kumimoji="1" lang="en-GB" sz="700" dirty="0" smtClean="0">
                <a:solidFill>
                  <a:srgbClr val="8A0000"/>
                </a:solidFill>
                <a:latin typeface="Times New Roman" pitchFamily="18" charset="0"/>
                <a:ea typeface="SST Japanese Pro Regular"/>
              </a:rPr>
              <a:t>2014 © </a:t>
            </a:r>
            <a:r>
              <a:rPr kumimoji="1" lang="en-GB" sz="700" dirty="0" smtClean="0">
                <a:solidFill>
                  <a:srgbClr val="8A0000"/>
                </a:solidFill>
                <a:latin typeface="SST"/>
                <a:ea typeface="SST Japanese Pro Regular"/>
              </a:rPr>
              <a:t>- </a:t>
            </a:r>
            <a:fld id="{44591849-3DF9-4DF1-9A11-5C3486F78115}" type="slidenum">
              <a:rPr kumimoji="1" lang="fr-FR" sz="700" kern="0" smtClean="0">
                <a:solidFill>
                  <a:srgbClr val="8A0000"/>
                </a:solidFill>
                <a:latin typeface="SST"/>
                <a:ea typeface="SST Japanese Pro Regular"/>
              </a:rPr>
              <a:pPr algn="ctr" defTabSz="914140" eaLnBrk="0" hangingPunct="0">
                <a:lnSpc>
                  <a:spcPts val="976"/>
                </a:lnSpc>
                <a:defRPr/>
              </a:pPr>
              <a:t>‹#›</a:t>
            </a:fld>
            <a:r>
              <a:rPr kumimoji="1" lang="fr-FR" sz="700" kern="0" dirty="0" smtClean="0">
                <a:solidFill>
                  <a:srgbClr val="8A0000"/>
                </a:solidFill>
                <a:latin typeface="SST"/>
                <a:ea typeface="SST Japanese Pro Regular"/>
              </a:rPr>
              <a:t> </a:t>
            </a:r>
            <a:endParaRPr kumimoji="1" lang="en-GB" sz="700" dirty="0">
              <a:solidFill>
                <a:srgbClr val="8A0000"/>
              </a:solidFill>
              <a:latin typeface="SST"/>
              <a:ea typeface="SST Japanese Pro Regular"/>
            </a:endParaRPr>
          </a:p>
        </p:txBody>
      </p:sp>
      <p:pic>
        <p:nvPicPr>
          <p:cNvPr id="8" name="Picture 7" descr="logo-lettre LOGO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2235" y="6026568"/>
            <a:ext cx="1139179" cy="31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715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776" y="368300"/>
            <a:ext cx="8023225" cy="363538"/>
          </a:xfrm>
          <a:prstGeom prst="rect">
            <a:avLst/>
          </a:prstGeom>
        </p:spPr>
        <p:txBody>
          <a:bodyPr lIns="76746" tIns="38373" rIns="76746" bIns="38373"/>
          <a:lstStyle>
            <a:lvl1pPr>
              <a:defRPr>
                <a:solidFill>
                  <a:srgbClr val="98322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8776" y="1438276"/>
            <a:ext cx="8023225" cy="4505325"/>
          </a:xfrm>
          <a:prstGeom prst="rect">
            <a:avLst/>
          </a:prstGeom>
        </p:spPr>
        <p:txBody>
          <a:bodyPr lIns="76746" tIns="38373" rIns="76746" bIns="38373"/>
          <a:lstStyle>
            <a:lvl1pPr>
              <a:lnSpc>
                <a:spcPct val="100000"/>
              </a:lnSpc>
              <a:spcBef>
                <a:spcPts val="504"/>
              </a:spcBef>
              <a:spcAft>
                <a:spcPts val="504"/>
              </a:spcAft>
              <a:defRPr sz="1500"/>
            </a:lvl1pPr>
            <a:lvl2pPr>
              <a:lnSpc>
                <a:spcPct val="100000"/>
              </a:lnSpc>
              <a:spcBef>
                <a:spcPts val="504"/>
              </a:spcBef>
              <a:spcAft>
                <a:spcPts val="504"/>
              </a:spcAft>
              <a:defRPr sz="1500"/>
            </a:lvl2pPr>
            <a:lvl3pPr>
              <a:lnSpc>
                <a:spcPct val="100000"/>
              </a:lnSpc>
              <a:spcBef>
                <a:spcPts val="504"/>
              </a:spcBef>
              <a:spcAft>
                <a:spcPts val="504"/>
              </a:spcAft>
              <a:defRPr sz="1500"/>
            </a:lvl3pPr>
            <a:lvl4pPr>
              <a:lnSpc>
                <a:spcPct val="100000"/>
              </a:lnSpc>
              <a:spcBef>
                <a:spcPts val="504"/>
              </a:spcBef>
              <a:spcAft>
                <a:spcPts val="504"/>
              </a:spcAft>
              <a:defRPr sz="1500"/>
            </a:lvl4pPr>
            <a:lvl5pPr>
              <a:lnSpc>
                <a:spcPct val="100000"/>
              </a:lnSpc>
              <a:spcBef>
                <a:spcPts val="504"/>
              </a:spcBef>
              <a:spcAft>
                <a:spcPts val="504"/>
              </a:spcAft>
              <a:defRPr sz="13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382588" y="927100"/>
            <a:ext cx="8378825" cy="0"/>
          </a:xfrm>
          <a:prstGeom prst="line">
            <a:avLst/>
          </a:prstGeom>
          <a:noFill/>
          <a:ln w="9525">
            <a:solidFill>
              <a:srgbClr val="983222"/>
            </a:solidFill>
            <a:round/>
            <a:headEnd/>
            <a:tailEnd/>
          </a:ln>
          <a:effectLst/>
        </p:spPr>
        <p:txBody>
          <a:bodyPr wrap="none" lIns="57422" tIns="57422" rIns="57422" bIns="57422" anchor="ctr"/>
          <a:lstStyle/>
          <a:p>
            <a:pPr defTabSz="914140">
              <a:defRPr/>
            </a:pPr>
            <a:endParaRPr kumimoji="1" lang="fr-FR">
              <a:solidFill>
                <a:prstClr val="black"/>
              </a:solidFill>
              <a:latin typeface="SST"/>
              <a:ea typeface="SST Japanese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5360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F8766-B25B-496B-94F2-246038574E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28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860F1-492B-4D40-9838-C8E47D7592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73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D7A7D-5AEB-45DD-8CC5-04DA17FB04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9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1510018"/>
            <a:ext cx="9144000" cy="363189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ENGAGING text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31533" y="6297083"/>
            <a:ext cx="408093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42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1253F-95C1-49BF-8110-827207EB12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72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E5FFE-A4F0-432F-B2D0-6675604FF9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10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0FD0A-D0F5-4A4D-BF0F-00C75889B4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73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35209-FD7B-4C23-9F75-9C09DC833E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67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B1EDC-B576-4106-ADDD-3CADA17F30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499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FB017-C7C4-4680-8479-24F098F216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554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9B4D7-E9DB-408D-B04F-4F9D0CA1D8B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55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67165-B75E-4816-8080-7A5E3C0303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54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541102" y="1161552"/>
            <a:ext cx="7666788" cy="5696447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647825" y="277091"/>
            <a:ext cx="7380288" cy="738909"/>
          </a:xfrm>
        </p:spPr>
        <p:txBody>
          <a:bodyPr/>
          <a:lstStyle>
            <a:lvl1pPr>
              <a:defRPr>
                <a:latin typeface="BentonSans Black"/>
                <a:cs typeface="BentonSans Blac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41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31533" y="6297083"/>
            <a:ext cx="408093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447800"/>
            <a:ext cx="3759200" cy="2091267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4308700" y="1447800"/>
            <a:ext cx="4835300" cy="2836863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1688242" y="3641942"/>
            <a:ext cx="2528158" cy="2260601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308700" y="4387009"/>
            <a:ext cx="4835300" cy="1515534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7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44133"/>
            <a:ext cx="8229600" cy="18563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Abadi MT Condensed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1533" y="6297083"/>
            <a:ext cx="4080934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5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3313"/>
            <a:ext cx="82296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1533" y="6297083"/>
            <a:ext cx="4080934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4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605" y="274638"/>
            <a:ext cx="6820195" cy="10884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595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595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31533" y="6297083"/>
            <a:ext cx="4080934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7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521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521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31533" y="6297083"/>
            <a:ext cx="4080934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2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605" y="274638"/>
            <a:ext cx="6820195" cy="1071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31533" y="6297083"/>
            <a:ext cx="4080934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088495"/>
          </a:xfrm>
          <a:prstGeom prst="rect">
            <a:avLst/>
          </a:prstGeom>
          <a:ln>
            <a:noFill/>
          </a:ln>
          <a:effectLst>
            <a:outerShdw blurRad="50800" dist="25400" dir="6000000" algn="tl" rotWithShape="0">
              <a:srgbClr val="000000">
                <a:alpha val="37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ENGAGING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173" y="1566334"/>
            <a:ext cx="6905627" cy="42756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18400" y="6297083"/>
            <a:ext cx="116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1">
                <a:solidFill>
                  <a:schemeClr val="bg1">
                    <a:lumMod val="85000"/>
                  </a:schemeClr>
                </a:solidFill>
                <a:latin typeface="Arial"/>
              </a:defRPr>
            </a:lvl1pPr>
          </a:lstStyle>
          <a:p>
            <a:fld id="{A2CEE53A-19EC-654D-82C1-D215F6FEF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57200" y="1566334"/>
            <a:ext cx="4055533" cy="4275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8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60" r:id="rId3"/>
    <p:sldLayoutId id="2147483658" r:id="rId4"/>
    <p:sldLayoutId id="2147483649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91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400" b="0" i="0" kern="1200">
          <a:solidFill>
            <a:srgbClr val="FFFFFF"/>
          </a:solidFill>
          <a:latin typeface="BentonSansCond Book"/>
          <a:ea typeface="+mj-ea"/>
          <a:cs typeface="BentonSansCond Medium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BentonSans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BentonSans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BentonSans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BentonSans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BentonSans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48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91414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342804" indent="-342804" algn="l" defTabSz="91414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739" indent="-285668" algn="l" defTabSz="91414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676" indent="-228535" algn="l" defTabSz="91414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599746" indent="-228535" algn="l" defTabSz="91414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6816" indent="-228535" algn="l" defTabSz="91414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3886" indent="-228535" algn="l" defTabSz="91414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57" indent="-228535" algn="l" defTabSz="91414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28" indent="-228535" algn="l" defTabSz="91414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96" indent="-228535" algn="l" defTabSz="91414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1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0" algn="l" defTabSz="9141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1" algn="l" defTabSz="9141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1" algn="l" defTabSz="9141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2" algn="l" defTabSz="9141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22" algn="l" defTabSz="9141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92" algn="l" defTabSz="9141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62" algn="l" defTabSz="9141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22C8439-7689-42FF-9B23-EFDB12ABF0FD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6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721944" y="867825"/>
            <a:ext cx="7078966" cy="2059729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ntonSansCond Book"/>
              </a:rPr>
              <a:t>Managing  Media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BentonSansCond Book"/>
              </a:rPr>
              <a:t>Digitization Workflows</a:t>
            </a:r>
            <a:endParaRPr lang="en-US" sz="3400" dirty="0" smtClean="0">
              <a:solidFill>
                <a:schemeClr val="bg1"/>
              </a:solidFill>
              <a:latin typeface="BentonSansCond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0748" y="3376759"/>
            <a:ext cx="6164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ntonSansCond Book" panose="02000606040000020004" pitchFamily="50" charset="0"/>
              </a:rPr>
              <a:t>Mike Casey, Director of Technical Operations, Media Digitization and Preservation Initiative, Indiana University</a:t>
            </a:r>
          </a:p>
          <a:p>
            <a:endParaRPr lang="en-US" sz="2400" dirty="0">
              <a:solidFill>
                <a:schemeClr val="bg1"/>
              </a:solidFill>
              <a:latin typeface="BentonSansCond Book" panose="02000606040000020004" pitchFamily="50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BentonSansCond Book" panose="02000606040000020004" pitchFamily="50" charset="0"/>
              </a:rPr>
              <a:t>Andrew </a:t>
            </a:r>
            <a:r>
              <a:rPr lang="en-US" sz="2400" dirty="0" err="1" smtClean="0">
                <a:solidFill>
                  <a:schemeClr val="bg1"/>
                </a:solidFill>
                <a:latin typeface="BentonSansCond Book" panose="02000606040000020004" pitchFamily="50" charset="0"/>
              </a:rPr>
              <a:t>Dapuzzo</a:t>
            </a:r>
            <a:r>
              <a:rPr lang="en-US" sz="2400" dirty="0" smtClean="0">
                <a:solidFill>
                  <a:schemeClr val="bg1"/>
                </a:solidFill>
                <a:latin typeface="BentonSansCond Book" panose="02000606040000020004" pitchFamily="50" charset="0"/>
              </a:rPr>
              <a:t>, Director of North American Operations, Memnon Archiving Services</a:t>
            </a:r>
            <a:endParaRPr lang="en-US" sz="2400" dirty="0">
              <a:solidFill>
                <a:schemeClr val="bg1"/>
              </a:solidFill>
              <a:latin typeface="BentonSansCond Book" panose="02000606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85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721944" y="867825"/>
            <a:ext cx="7078966" cy="20597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BentonSansCond Book"/>
              </a:rPr>
              <a:t>Theory of Constraints</a:t>
            </a:r>
            <a:endParaRPr lang="en-US" sz="3400" dirty="0" smtClean="0">
              <a:solidFill>
                <a:schemeClr val="bg1"/>
              </a:solidFill>
              <a:latin typeface="BentonSansCond Book"/>
            </a:endParaRPr>
          </a:p>
        </p:txBody>
      </p:sp>
    </p:spTree>
    <p:extLst>
      <p:ext uri="{BB962C8B-B14F-4D97-AF65-F5344CB8AC3E}">
        <p14:creationId xmlns:p14="http://schemas.microsoft.com/office/powerpoint/2010/main" val="264746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1054"/>
            <a:ext cx="8229600" cy="10884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Theory of Constraints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197" y="1651293"/>
            <a:ext cx="6998558" cy="427566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Developed by Dr.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Eliyahu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Goldratt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the early 1980s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Methodology for identifying the most important limiting factor that stands in the way of achieving a goal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Improve constraint until it is no longer a limiting factor</a:t>
            </a:r>
          </a:p>
          <a:p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1054"/>
            <a:ext cx="8229600" cy="10884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Theory of Constraints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197" y="1651293"/>
            <a:ext cx="6998558" cy="427566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Overview– define terms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Constraint is a limitation or restriction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Constraint = bottleneck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Bottleneck = stage in a process where progress is impeded, “weakest link in the chain”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Throughput is the quantity of raw material processed within a given time</a:t>
            </a:r>
          </a:p>
        </p:txBody>
      </p:sp>
    </p:spTree>
    <p:extLst>
      <p:ext uri="{BB962C8B-B14F-4D97-AF65-F5344CB8AC3E}">
        <p14:creationId xmlns:p14="http://schemas.microsoft.com/office/powerpoint/2010/main" val="93630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1054"/>
            <a:ext cx="8229600" cy="10884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Theory of Constraints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197" y="1651293"/>
            <a:ext cx="6998558" cy="427566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Every process (workflow) has a constraint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Throughput is governed by how much can be run through the constraint per period of time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Throughput improves when constraint improves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Improving a non-bottleneck does not make the workflow more productive</a:t>
            </a:r>
          </a:p>
        </p:txBody>
      </p:sp>
    </p:spTree>
    <p:extLst>
      <p:ext uri="{BB962C8B-B14F-4D97-AF65-F5344CB8AC3E}">
        <p14:creationId xmlns:p14="http://schemas.microsoft.com/office/powerpoint/2010/main" val="379173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1054"/>
            <a:ext cx="8229600" cy="10884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Theory of Constraints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197" y="1651293"/>
            <a:ext cx="6998558" cy="427566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Five focusing steps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Identify – find the bottleneck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Exploit – quick improvements using existing resources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Subordinate –everything else must support the above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Elevate – further actions to eliminate bottleneck – may include capital investment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Repeat – continuous improvement cycle</a:t>
            </a:r>
          </a:p>
        </p:txBody>
      </p:sp>
    </p:spTree>
    <p:extLst>
      <p:ext uri="{BB962C8B-B14F-4D97-AF65-F5344CB8AC3E}">
        <p14:creationId xmlns:p14="http://schemas.microsoft.com/office/powerpoint/2010/main" val="28571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1054"/>
            <a:ext cx="8229600" cy="108849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Typical audiotape digitization workflow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91841" y="1066799"/>
            <a:ext cx="2560320" cy="1280160"/>
          </a:xfrm>
          <a:prstGeom prst="roundRect">
            <a:avLst/>
          </a:pr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Manager assigns work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743200" y="2915263"/>
            <a:ext cx="3741419" cy="2026921"/>
          </a:xfrm>
          <a:prstGeom prst="roundRect">
            <a:avLst/>
          </a:prstGeom>
          <a:solidFill>
            <a:schemeClr val="accent4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Engineer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Inspects tape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Winds tape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Checks and repairs splices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Repairs pack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Gathers technical metadata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192780" y="5510489"/>
            <a:ext cx="2811780" cy="1158239"/>
          </a:xfrm>
          <a:prstGeom prst="roundRect">
            <a:avLst/>
          </a:prstGeom>
          <a:solidFill>
            <a:schemeClr val="accent4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Engineer digitizes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4415790" y="2458555"/>
            <a:ext cx="365760" cy="274320"/>
          </a:xfrm>
          <a:prstGeom prst="downArrow">
            <a:avLst/>
          </a:pr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385310" y="5052796"/>
            <a:ext cx="365760" cy="274320"/>
          </a:xfrm>
          <a:prstGeom prst="downArrow">
            <a:avLst/>
          </a:pr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1054"/>
            <a:ext cx="8229600" cy="10884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Theory of Constraints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197" y="1651293"/>
            <a:ext cx="6998558" cy="427566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Where is the bottleneck in our system?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Workflow step with capacity equal to or less than the demand placed on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2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1054"/>
            <a:ext cx="8229600" cy="10884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Theory of Constraints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197" y="1651293"/>
            <a:ext cx="6998558" cy="427566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Exploit and elevate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Offload tasks from the bottleneck and place elsewhere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Place QC before the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bottleneck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08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1054"/>
            <a:ext cx="8229600" cy="108849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New digitization workflow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91841" y="1311054"/>
            <a:ext cx="2560320" cy="1280160"/>
          </a:xfrm>
          <a:prstGeom prst="roundRect">
            <a:avLst/>
          </a:pr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Manager assigns work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7201" y="3726176"/>
            <a:ext cx="3741419" cy="2026921"/>
          </a:xfrm>
          <a:prstGeom prst="roundRect">
            <a:avLst/>
          </a:pr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 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Inspects tape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Winds tape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Checks and repairs splices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Repairs pack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Gathers technical metadata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334000" y="4160517"/>
            <a:ext cx="2811780" cy="1158239"/>
          </a:xfrm>
          <a:prstGeom prst="roundRect">
            <a:avLst/>
          </a:prstGeom>
          <a:solidFill>
            <a:schemeClr val="accent4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Engineer digitizes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 rot="2040866">
            <a:off x="3673186" y="2783492"/>
            <a:ext cx="640080" cy="750403"/>
          </a:xfrm>
          <a:prstGeom prst="downArrow">
            <a:avLst/>
          </a:pr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2040866">
            <a:off x="3673185" y="2783492"/>
            <a:ext cx="640080" cy="750403"/>
          </a:xfrm>
          <a:prstGeom prst="downArrow">
            <a:avLst/>
          </a:pr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6200000">
            <a:off x="4446270" y="4453519"/>
            <a:ext cx="640080" cy="750403"/>
          </a:xfrm>
          <a:prstGeom prst="downArrow">
            <a:avLst/>
          </a:pr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1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1054"/>
            <a:ext cx="8229600" cy="108849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New digitization workflow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91841" y="1325040"/>
            <a:ext cx="2560320" cy="1235280"/>
          </a:xfrm>
          <a:prstGeom prst="roundRect">
            <a:avLst/>
          </a:pr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Manager assigns work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7201" y="4470970"/>
            <a:ext cx="3741419" cy="2026921"/>
          </a:xfrm>
          <a:prstGeom prst="roundRect">
            <a:avLst/>
          </a:pr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 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Inspects tape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Winds tape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Checks and repairs splices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Repairs pack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Gathers technical metadata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422490" y="3980935"/>
            <a:ext cx="2811780" cy="1158239"/>
          </a:xfrm>
          <a:prstGeom prst="roundRect">
            <a:avLst/>
          </a:prstGeom>
          <a:solidFill>
            <a:schemeClr val="accent4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Engineer digitizes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2040866">
            <a:off x="3691546" y="2663712"/>
            <a:ext cx="640080" cy="1780557"/>
          </a:xfrm>
          <a:prstGeom prst="downArrow">
            <a:avLst/>
          </a:pr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5098672">
            <a:off x="4549824" y="4504892"/>
            <a:ext cx="640080" cy="750403"/>
          </a:xfrm>
          <a:prstGeom prst="downArrow">
            <a:avLst/>
          </a:pr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481482" y="5363983"/>
            <a:ext cx="2811780" cy="1158239"/>
          </a:xfrm>
          <a:prstGeom prst="roundRect">
            <a:avLst/>
          </a:prstGeom>
          <a:solidFill>
            <a:schemeClr val="accent4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Engineer digitizes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16200000">
            <a:off x="4520012" y="5567900"/>
            <a:ext cx="640080" cy="750403"/>
          </a:xfrm>
          <a:prstGeom prst="downArrow">
            <a:avLst/>
          </a:pr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Manage…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6842" y="1566334"/>
            <a:ext cx="1359758" cy="4275666"/>
          </a:xfrm>
        </p:spPr>
        <p:txBody>
          <a:bodyPr/>
          <a:lstStyle/>
          <a:p>
            <a:r>
              <a:rPr lang="en-US" sz="2000" dirty="0" smtClean="0">
                <a:latin typeface="Calibri" panose="020F0502020204030204" pitchFamily="34" charset="0"/>
              </a:rPr>
              <a:t>administer</a:t>
            </a:r>
          </a:p>
          <a:p>
            <a:r>
              <a:rPr lang="en-US" sz="2000" dirty="0">
                <a:latin typeface="Calibri" panose="020F0502020204030204" pitchFamily="34" charset="0"/>
              </a:rPr>
              <a:t>c</a:t>
            </a:r>
            <a:r>
              <a:rPr lang="en-US" sz="2000" dirty="0" smtClean="0">
                <a:latin typeface="Calibri" panose="020F0502020204030204" pitchFamily="34" charset="0"/>
              </a:rPr>
              <a:t>onduct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govern</a:t>
            </a:r>
          </a:p>
          <a:p>
            <a:r>
              <a:rPr lang="en-US" sz="2000" dirty="0">
                <a:latin typeface="Calibri" panose="020F0502020204030204" pitchFamily="34" charset="0"/>
              </a:rPr>
              <a:t>g</a:t>
            </a:r>
            <a:r>
              <a:rPr lang="en-US" sz="2000" dirty="0" smtClean="0">
                <a:latin typeface="Calibri" panose="020F0502020204030204" pitchFamily="34" charset="0"/>
              </a:rPr>
              <a:t>uide</a:t>
            </a:r>
          </a:p>
          <a:p>
            <a:r>
              <a:rPr lang="en-US" sz="2000" dirty="0">
                <a:latin typeface="Calibri" panose="020F0502020204030204" pitchFamily="34" charset="0"/>
              </a:rPr>
              <a:t>h</a:t>
            </a:r>
            <a:r>
              <a:rPr lang="en-US" sz="2000" dirty="0" smtClean="0">
                <a:latin typeface="Calibri" panose="020F0502020204030204" pitchFamily="34" charset="0"/>
              </a:rPr>
              <a:t>andle</a:t>
            </a:r>
          </a:p>
          <a:p>
            <a:r>
              <a:rPr lang="en-US" sz="2000" dirty="0">
                <a:latin typeface="Calibri" panose="020F0502020204030204" pitchFamily="34" charset="0"/>
              </a:rPr>
              <a:t>m</a:t>
            </a:r>
            <a:r>
              <a:rPr lang="en-US" sz="2000" dirty="0" smtClean="0">
                <a:latin typeface="Calibri" panose="020F0502020204030204" pitchFamily="34" charset="0"/>
              </a:rPr>
              <a:t>aintain</a:t>
            </a:r>
          </a:p>
          <a:p>
            <a:r>
              <a:rPr lang="en-US" sz="2000" dirty="0">
                <a:latin typeface="Calibri" panose="020F0502020204030204" pitchFamily="34" charset="0"/>
              </a:rPr>
              <a:t>o</a:t>
            </a:r>
            <a:r>
              <a:rPr lang="en-US" sz="2000" dirty="0" smtClean="0">
                <a:latin typeface="Calibri" panose="020F0502020204030204" pitchFamily="34" charset="0"/>
              </a:rPr>
              <a:t>perate</a:t>
            </a:r>
          </a:p>
          <a:p>
            <a:r>
              <a:rPr lang="en-US" sz="2000" dirty="0">
                <a:latin typeface="Calibri" panose="020F0502020204030204" pitchFamily="34" charset="0"/>
              </a:rPr>
              <a:t>o</a:t>
            </a:r>
            <a:r>
              <a:rPr lang="en-US" sz="2000" dirty="0" smtClean="0">
                <a:latin typeface="Calibri" panose="020F0502020204030204" pitchFamily="34" charset="0"/>
              </a:rPr>
              <a:t>versee</a:t>
            </a:r>
          </a:p>
          <a:p>
            <a:r>
              <a:rPr lang="en-US" sz="2000" dirty="0">
                <a:latin typeface="Calibri" panose="020F0502020204030204" pitchFamily="34" charset="0"/>
              </a:rPr>
              <a:t>r</a:t>
            </a:r>
            <a:r>
              <a:rPr lang="en-US" sz="2000" dirty="0" smtClean="0">
                <a:latin typeface="Calibri" panose="020F0502020204030204" pitchFamily="34" charset="0"/>
              </a:rPr>
              <a:t>egulate</a:t>
            </a:r>
          </a:p>
          <a:p>
            <a:r>
              <a:rPr lang="en-US" sz="2000" dirty="0">
                <a:latin typeface="Calibri" panose="020F0502020204030204" pitchFamily="34" charset="0"/>
              </a:rPr>
              <a:t>r</a:t>
            </a:r>
            <a:r>
              <a:rPr lang="en-US" sz="2000" dirty="0" smtClean="0">
                <a:latin typeface="Calibri" panose="020F0502020204030204" pitchFamily="34" charset="0"/>
              </a:rPr>
              <a:t>un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supervise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175760" y="1566334"/>
            <a:ext cx="14325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t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ake care of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t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rain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u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se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dvocate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aptain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ounsel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d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esignate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d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irect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d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isperse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engineer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execute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h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ead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nfluence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7480" y="1566334"/>
            <a:ext cx="14554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nstruct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m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inister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o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fficiate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p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ilot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p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ly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p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reside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r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equest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teer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uperintend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w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atch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are for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arry-on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ngage in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9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1054"/>
            <a:ext cx="8229600" cy="10884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Theory of Constraints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197" y="1651293"/>
            <a:ext cx="6998558" cy="427566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Exploit and elevate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Offload tasks from the bottleneck and place elsewhere – AV Specialist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Place QC before the bottleneck– AV Specialist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Create inventory buffer before bottleneck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Keep the bottleneck working as much as possible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bottleneck is idle for an hour, lose the cost of an hour for entire system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hour saved at a non-bottleneck is a mirage</a:t>
            </a:r>
          </a:p>
        </p:txBody>
      </p:sp>
    </p:spTree>
    <p:extLst>
      <p:ext uri="{BB962C8B-B14F-4D97-AF65-F5344CB8AC3E}">
        <p14:creationId xmlns:p14="http://schemas.microsoft.com/office/powerpoint/2010/main" val="10243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1054"/>
            <a:ext cx="8229600" cy="10884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Management of Digitization Workflow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197" y="1651293"/>
            <a:ext cx="6998558" cy="427566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can we –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Support choice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Foster investment and engagement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Keep morale high</a:t>
            </a:r>
          </a:p>
          <a:p>
            <a:pPr marL="457200" indent="-457200">
              <a:buFont typeface="Arial"/>
              <a:buChar char="•"/>
            </a:pP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Track which recordings should be digitized next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721944" y="867825"/>
            <a:ext cx="7078966" cy="20597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BentonSansCond Book"/>
              </a:rPr>
              <a:t>Scrum</a:t>
            </a:r>
            <a:endParaRPr lang="en-US" sz="3400" dirty="0" smtClean="0">
              <a:solidFill>
                <a:schemeClr val="bg1"/>
              </a:solidFill>
              <a:latin typeface="BentonSansCond Book"/>
            </a:endParaRPr>
          </a:p>
        </p:txBody>
      </p:sp>
    </p:spTree>
    <p:extLst>
      <p:ext uri="{BB962C8B-B14F-4D97-AF65-F5344CB8AC3E}">
        <p14:creationId xmlns:p14="http://schemas.microsoft.com/office/powerpoint/2010/main" val="36109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1054"/>
            <a:ext cx="8229600" cy="10884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Management of Digitization Workflow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197" y="1651293"/>
            <a:ext cx="6998558" cy="427566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Scrum methodology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 of the Agile software development movement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Emphasizes collaboration, team self-management, and flexibility to adapt to emerging realities</a:t>
            </a:r>
          </a:p>
        </p:txBody>
      </p:sp>
    </p:spTree>
    <p:extLst>
      <p:ext uri="{BB962C8B-B14F-4D97-AF65-F5344CB8AC3E}">
        <p14:creationId xmlns:p14="http://schemas.microsoft.com/office/powerpoint/2010/main" val="178511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1054"/>
            <a:ext cx="8229600" cy="10884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Management of Digitization Workflow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197" y="1651293"/>
            <a:ext cx="6998558" cy="427566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Scrum methodology characteristics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Time is divided into short work cadences known as sprints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Two week sprints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Evaluate and plan next steps at end of sprint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Daily meetings to assess progress (standups)</a:t>
            </a:r>
          </a:p>
        </p:txBody>
      </p:sp>
    </p:spTree>
    <p:extLst>
      <p:ext uri="{BB962C8B-B14F-4D97-AF65-F5344CB8AC3E}">
        <p14:creationId xmlns:p14="http://schemas.microsoft.com/office/powerpoint/2010/main" val="328379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1054"/>
            <a:ext cx="8229600" cy="10884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Management of Digitization Workflow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197" y="1651293"/>
            <a:ext cx="6998558" cy="427566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Scrum methodology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Enter backlog into Jira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Divide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recordings into groups based on technical characteristics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Engineers select groups to commit to for sprint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Story points = duration of group (minutes)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55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5544" y="357086"/>
            <a:ext cx="952954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6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760" y="523452"/>
            <a:ext cx="9509760" cy="593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1054"/>
            <a:ext cx="8229600" cy="10884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Management of Digitization Workflow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197" y="1651293"/>
            <a:ext cx="6998558" cy="427566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Scrum methodology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Built-in frequent feedback loops for both technical staff and administration</a:t>
            </a:r>
          </a:p>
          <a:p>
            <a:pPr marL="1200150" lvl="1" indent="-457200">
              <a:buFont typeface="Arial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Always know where things stand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Supports philosophy of constant improvement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Focus on two-week commitments not endless future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Engineers have choice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0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1054"/>
            <a:ext cx="8229600" cy="108849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New digitization workflow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91841" y="1120554"/>
            <a:ext cx="2560320" cy="822546"/>
          </a:xfrm>
          <a:prstGeom prst="roundRect">
            <a:avLst/>
          </a:pr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Manager assigns collection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7201" y="4470970"/>
            <a:ext cx="3741419" cy="2026921"/>
          </a:xfrm>
          <a:prstGeom prst="roundRect">
            <a:avLst/>
          </a:pr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 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Inspects tape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Winds tape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Checks and repairs splices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Repairs pack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Gathers technical metadata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422490" y="3980935"/>
            <a:ext cx="2811780" cy="1158239"/>
          </a:xfrm>
          <a:prstGeom prst="roundRect">
            <a:avLst/>
          </a:prstGeom>
          <a:solidFill>
            <a:schemeClr val="accent4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Engineer digitizes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291841" y="2636156"/>
            <a:ext cx="2560320" cy="822546"/>
          </a:xfrm>
          <a:prstGeom prst="roundRect">
            <a:avLst/>
          </a:pr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Engineer chooses recordings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2040866">
            <a:off x="3403411" y="3605734"/>
            <a:ext cx="640080" cy="750403"/>
          </a:xfrm>
          <a:prstGeom prst="downArrow">
            <a:avLst/>
          </a:pr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5098672">
            <a:off x="4549824" y="4504892"/>
            <a:ext cx="640080" cy="750403"/>
          </a:xfrm>
          <a:prstGeom prst="downArrow">
            <a:avLst/>
          </a:pr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198620" y="1996810"/>
            <a:ext cx="592084" cy="613183"/>
          </a:xfrm>
          <a:prstGeom prst="downArrow">
            <a:avLst/>
          </a:pr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481482" y="5363983"/>
            <a:ext cx="2811780" cy="1158239"/>
          </a:xfrm>
          <a:prstGeom prst="roundRect">
            <a:avLst/>
          </a:prstGeom>
          <a:solidFill>
            <a:schemeClr val="accent4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Engineer digitizes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16200000">
            <a:off x="4520012" y="5567900"/>
            <a:ext cx="640080" cy="750403"/>
          </a:xfrm>
          <a:prstGeom prst="downArrow">
            <a:avLst/>
          </a:pr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" y="101054"/>
            <a:ext cx="8801100" cy="155023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Indiana University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Media Digitization and Preservation Initiative (MDPI)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197" y="1651293"/>
            <a:ext cx="6998558" cy="4275666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Digitally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preserve all significant audio and video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Complete by IU Bicentennial in 2020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University-wide initiative</a:t>
            </a:r>
          </a:p>
          <a:p>
            <a:pPr marL="457200" indent="-457200">
              <a:buFont typeface="Arial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8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721944" y="867825"/>
            <a:ext cx="7078966" cy="20597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BentonSansCond Book"/>
              </a:rPr>
              <a:t>Software Automation</a:t>
            </a:r>
            <a:endParaRPr lang="en-US" sz="3400" dirty="0" smtClean="0">
              <a:solidFill>
                <a:schemeClr val="bg1"/>
              </a:solidFill>
              <a:latin typeface="BentonSansCond Book"/>
            </a:endParaRPr>
          </a:p>
        </p:txBody>
      </p:sp>
    </p:spTree>
    <p:extLst>
      <p:ext uri="{BB962C8B-B14F-4D97-AF65-F5344CB8AC3E}">
        <p14:creationId xmlns:p14="http://schemas.microsoft.com/office/powerpoint/2010/main" val="17197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721944" y="867825"/>
            <a:ext cx="7078966" cy="2059729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ntonSansCond Book"/>
              </a:rPr>
              <a:t>Managing  Media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BentonSansCond Book"/>
              </a:rPr>
              <a:t>Digitization Workflows</a:t>
            </a:r>
            <a:endParaRPr lang="en-US" sz="3400" dirty="0" smtClean="0">
              <a:solidFill>
                <a:schemeClr val="bg1"/>
              </a:solidFill>
              <a:latin typeface="BentonSansCond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0748" y="3376759"/>
            <a:ext cx="6164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ntonSansCond Book" panose="02000606040000020004" pitchFamily="50" charset="0"/>
              </a:rPr>
              <a:t>Mike Casey, Director of Technical Operations, Media Digitization and Preservation Initiative, Indiana University</a:t>
            </a:r>
          </a:p>
          <a:p>
            <a:endParaRPr lang="en-US" sz="2400" dirty="0">
              <a:solidFill>
                <a:schemeClr val="bg1"/>
              </a:solidFill>
              <a:latin typeface="BentonSansCond Book" panose="02000606040000020004" pitchFamily="50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BentonSansCond Book" panose="02000606040000020004" pitchFamily="50" charset="0"/>
              </a:rPr>
              <a:t>Andrew </a:t>
            </a:r>
            <a:r>
              <a:rPr lang="en-US" sz="2400" dirty="0" err="1" smtClean="0">
                <a:solidFill>
                  <a:schemeClr val="bg1"/>
                </a:solidFill>
                <a:latin typeface="BentonSansCond Book" panose="02000606040000020004" pitchFamily="50" charset="0"/>
              </a:rPr>
              <a:t>Dapuzzo</a:t>
            </a:r>
            <a:r>
              <a:rPr lang="en-US" sz="2400" dirty="0" smtClean="0">
                <a:solidFill>
                  <a:schemeClr val="bg1"/>
                </a:solidFill>
                <a:latin typeface="BentonSansCond Book" panose="02000606040000020004" pitchFamily="50" charset="0"/>
              </a:rPr>
              <a:t>, Director of North American Operations, Memnon Archiving Services</a:t>
            </a:r>
            <a:endParaRPr lang="en-US" sz="2400" dirty="0">
              <a:solidFill>
                <a:schemeClr val="bg1"/>
              </a:solidFill>
              <a:latin typeface="BentonSansCond Book" panose="02000606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4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1054"/>
            <a:ext cx="8229600" cy="10884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MDPI Digitization Strategy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197" y="1651293"/>
            <a:ext cx="6998558" cy="4275666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Sony Memnon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parallel transfer (industrial-scale) workflows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IU – 1:1 workflows for fragile formats and problem items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Digitally preserve approximately 280,000 audio and video recordings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Digitized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141,198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as of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last Fri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6.5 PB in 4 years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4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1054"/>
            <a:ext cx="8229600" cy="10884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IU Media Digitization Studios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197" y="1651293"/>
            <a:ext cx="6998558" cy="427566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Audio preservation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7,000 field cylinders, lacquer discs, mixed speed tapes, wire recordings</a:t>
            </a:r>
          </a:p>
          <a:p>
            <a:pPr marL="457200" indent="-457200">
              <a:buFont typeface="Arial"/>
              <a:buChar char="•"/>
            </a:pPr>
            <a:r>
              <a:rPr lang="en-US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Sound Directions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1:1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workflow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56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1054"/>
            <a:ext cx="8229600" cy="10884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IU Media Digitization Studios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197" y="1651293"/>
            <a:ext cx="6998558" cy="427566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Video preservation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Hi 8/8mm, Betamax, ½” EIAJ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Problem VHS,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Umatic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Betacam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1054"/>
            <a:ext cx="8229600" cy="10884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IU Media Digitization Studios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197" y="1651293"/>
            <a:ext cx="6998558" cy="427566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Productivity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Systems thinking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Theory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of Constraints principles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Scrum methodology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Scripts</a:t>
            </a:r>
          </a:p>
          <a:p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6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721944" y="867825"/>
            <a:ext cx="7078966" cy="2059729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ntonSansCond Book"/>
              </a:rPr>
              <a:t>General </a:t>
            </a:r>
            <a:r>
              <a:rPr lang="en-US" sz="3600" dirty="0">
                <a:solidFill>
                  <a:schemeClr val="bg1"/>
                </a:solidFill>
                <a:latin typeface="BentonSansCond Book"/>
              </a:rPr>
              <a:t>S</a:t>
            </a:r>
            <a:r>
              <a:rPr lang="en-US" sz="3600" dirty="0" smtClean="0">
                <a:solidFill>
                  <a:schemeClr val="bg1"/>
                </a:solidFill>
                <a:latin typeface="BentonSansCond Book"/>
              </a:rPr>
              <a:t>ystems Theory</a:t>
            </a:r>
            <a:endParaRPr lang="en-US" sz="3400" dirty="0" smtClean="0">
              <a:solidFill>
                <a:schemeClr val="bg1"/>
              </a:solidFill>
              <a:latin typeface="BentonSansCond Book"/>
            </a:endParaRPr>
          </a:p>
        </p:txBody>
      </p:sp>
    </p:spTree>
    <p:extLst>
      <p:ext uri="{BB962C8B-B14F-4D97-AF65-F5344CB8AC3E}">
        <p14:creationId xmlns:p14="http://schemas.microsoft.com/office/powerpoint/2010/main" val="26728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1054"/>
            <a:ext cx="8229600" cy="10884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General Systems Theory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197" y="1651293"/>
            <a:ext cx="6998558" cy="4275666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Theory created in the 1930s in which complex systems are viewed holistically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Way of thinking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Aid evaluation of media preservation system design, effectiveness, sustainability, completeness, and behavior</a:t>
            </a:r>
          </a:p>
        </p:txBody>
      </p:sp>
    </p:spTree>
    <p:extLst>
      <p:ext uri="{BB962C8B-B14F-4D97-AF65-F5344CB8AC3E}">
        <p14:creationId xmlns:p14="http://schemas.microsoft.com/office/powerpoint/2010/main" val="24786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U_Powerpoint_Traditional">
  <a:themeElements>
    <a:clrScheme name="IU Hoosier">
      <a:dk1>
        <a:srgbClr val="292929"/>
      </a:dk1>
      <a:lt1>
        <a:srgbClr val="FFFFFF"/>
      </a:lt1>
      <a:dk2>
        <a:srgbClr val="66080F"/>
      </a:dk2>
      <a:lt2>
        <a:srgbClr val="EEECE1"/>
      </a:lt2>
      <a:accent1>
        <a:srgbClr val="66080F"/>
      </a:accent1>
      <a:accent2>
        <a:srgbClr val="9E9187"/>
      </a:accent2>
      <a:accent3>
        <a:srgbClr val="305B7B"/>
      </a:accent3>
      <a:accent4>
        <a:srgbClr val="82CDAF"/>
      </a:accent4>
      <a:accent5>
        <a:srgbClr val="DB8E43"/>
      </a:accent5>
      <a:accent6>
        <a:srgbClr val="695C5A"/>
      </a:accent6>
      <a:hlink>
        <a:srgbClr val="038EFF"/>
      </a:hlink>
      <a:folHlink>
        <a:srgbClr val="D47DC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alpha val="90000"/>
          </a:schemeClr>
        </a:solidFill>
        <a:ln>
          <a:noFill/>
        </a:ln>
        <a:effectLst/>
      </a:spPr>
      <a:bodyPr/>
      <a:lstStyle>
        <a:defPPr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ite Master">
  <a:themeElements>
    <a:clrScheme name="SONY">
      <a:dk1>
        <a:sysClr val="windowText" lastClr="000000"/>
      </a:dk1>
      <a:lt1>
        <a:sysClr val="window" lastClr="FFFFFF"/>
      </a:lt1>
      <a:dk2>
        <a:srgbClr val="7C388C"/>
      </a:dk2>
      <a:lt2>
        <a:srgbClr val="D42F7E"/>
      </a:lt2>
      <a:accent1>
        <a:srgbClr val="1952A6"/>
      </a:accent1>
      <a:accent2>
        <a:srgbClr val="54A9CC"/>
      </a:accent2>
      <a:accent3>
        <a:srgbClr val="318C3A"/>
      </a:accent3>
      <a:accent4>
        <a:srgbClr val="F2CE00"/>
      </a:accent4>
      <a:accent5>
        <a:srgbClr val="E6820B"/>
      </a:accent5>
      <a:accent6>
        <a:srgbClr val="CF1111"/>
      </a:accent6>
      <a:hlink>
        <a:srgbClr val="5887F5"/>
      </a:hlink>
      <a:folHlink>
        <a:srgbClr val="683ABD"/>
      </a:folHlink>
    </a:clrScheme>
    <a:fontScheme name="SONY">
      <a:majorFont>
        <a:latin typeface="SST"/>
        <a:ea typeface="SST Japanese Pro Regular"/>
        <a:cs typeface=""/>
      </a:majorFont>
      <a:minorFont>
        <a:latin typeface="SST"/>
        <a:ea typeface="SST Japanese Pro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20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IU_Powerpoint_Hoosier</Template>
  <TotalTime>4300</TotalTime>
  <Words>813</Words>
  <Application>Microsoft Office PowerPoint</Application>
  <PresentationFormat>On-screen Show (4:3)</PresentationFormat>
  <Paragraphs>194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メイリオ</vt:lpstr>
      <vt:lpstr>Abadi MT Condensed Light</vt:lpstr>
      <vt:lpstr>Arial</vt:lpstr>
      <vt:lpstr>BentonSans Black</vt:lpstr>
      <vt:lpstr>BentonSans Regular</vt:lpstr>
      <vt:lpstr>BentonSansCond Book</vt:lpstr>
      <vt:lpstr>BentonSansCond Medium</vt:lpstr>
      <vt:lpstr>Calibri</vt:lpstr>
      <vt:lpstr>Georgia</vt:lpstr>
      <vt:lpstr>SST</vt:lpstr>
      <vt:lpstr>SST Japanese Pro Regular</vt:lpstr>
      <vt:lpstr>Times New Roman</vt:lpstr>
      <vt:lpstr>IU_Powerpoint_Traditional</vt:lpstr>
      <vt:lpstr>White Master</vt:lpstr>
      <vt:lpstr>Default Design</vt:lpstr>
      <vt:lpstr>PowerPoint Presentation</vt:lpstr>
      <vt:lpstr>Manage…</vt:lpstr>
      <vt:lpstr>Indiana University Media Digitization and Preservation Initiative (MDPI) Overview</vt:lpstr>
      <vt:lpstr>MDPI Digitization Strategy</vt:lpstr>
      <vt:lpstr>IU Media Digitization Studios</vt:lpstr>
      <vt:lpstr>IU Media Digitization Studios</vt:lpstr>
      <vt:lpstr>IU Media Digitization Studios</vt:lpstr>
      <vt:lpstr>PowerPoint Presentation</vt:lpstr>
      <vt:lpstr>General Systems Theory</vt:lpstr>
      <vt:lpstr>PowerPoint Presentation</vt:lpstr>
      <vt:lpstr>Theory of Constraints</vt:lpstr>
      <vt:lpstr>Theory of Constraints</vt:lpstr>
      <vt:lpstr>Theory of Constraints</vt:lpstr>
      <vt:lpstr>Theory of Constraints</vt:lpstr>
      <vt:lpstr>Typical audiotape digitization workflow</vt:lpstr>
      <vt:lpstr>Theory of Constraints</vt:lpstr>
      <vt:lpstr>Theory of Constraints</vt:lpstr>
      <vt:lpstr>New digitization workflow</vt:lpstr>
      <vt:lpstr>New digitization workflow</vt:lpstr>
      <vt:lpstr>Theory of Constraints</vt:lpstr>
      <vt:lpstr>Management of Digitization Workflow</vt:lpstr>
      <vt:lpstr>PowerPoint Presentation</vt:lpstr>
      <vt:lpstr>Management of Digitization Workflow</vt:lpstr>
      <vt:lpstr>Management of Digitization Workflow</vt:lpstr>
      <vt:lpstr>Management of Digitization Workflow</vt:lpstr>
      <vt:lpstr>PowerPoint Presentation</vt:lpstr>
      <vt:lpstr>PowerPoint Presentation</vt:lpstr>
      <vt:lpstr>Management of Digitization Workflow</vt:lpstr>
      <vt:lpstr>New digitization workflow</vt:lpstr>
      <vt:lpstr>PowerPoint Presentation</vt:lpstr>
      <vt:lpstr>PowerPoint Presentation</vt:lpstr>
    </vt:vector>
  </TitlesOfParts>
  <Company>Indiana University Libraries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Cope, Amy Christine</dc:creator>
  <cp:lastModifiedBy>Casey, Michael T</cp:lastModifiedBy>
  <cp:revision>249</cp:revision>
  <cp:lastPrinted>2015-01-14T17:46:31Z</cp:lastPrinted>
  <dcterms:created xsi:type="dcterms:W3CDTF">2013-09-13T19:50:08Z</dcterms:created>
  <dcterms:modified xsi:type="dcterms:W3CDTF">2016-09-23T18:27:48Z</dcterms:modified>
</cp:coreProperties>
</file>